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p:sldMasterIdLst>
    <p:sldMasterId id="2147483648" r:id="rId1"/>
  </p:sldMasterIdLst>
  <p:notesMasterIdLst>
    <p:notesMasterId r:id="rId10"/>
  </p:notesMasterIdLst>
  <p:handoutMasterIdLst>
    <p:handoutMasterId r:id="rId11"/>
  </p:handoutMasterIdLst>
  <p:sldIdLst>
    <p:sldId id="265" r:id="rId2"/>
    <p:sldId id="310" r:id="rId3"/>
    <p:sldId id="313" r:id="rId4"/>
    <p:sldId id="321" r:id="rId5"/>
    <p:sldId id="322" r:id="rId6"/>
    <p:sldId id="323" r:id="rId7"/>
    <p:sldId id="324" r:id="rId8"/>
    <p:sldId id="320" r:id="rId9"/>
  </p:sldIdLst>
  <p:sldSz cx="12188825" cy="6858000"/>
  <p:notesSz cx="6858000" cy="9144000"/>
  <p:defaultTextStyle>
    <a:defPPr rtl="0">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39">
          <p15:clr>
            <a:srgbClr val="A4A3A4"/>
          </p15:clr>
        </p15:guide>
        <p15:guide id="2" orient="horz" pos="216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29" autoAdjust="0"/>
  </p:normalViewPr>
  <p:slideViewPr>
    <p:cSldViewPr showGuides="1">
      <p:cViewPr varScale="1">
        <p:scale>
          <a:sx n="72" d="100"/>
          <a:sy n="72" d="100"/>
        </p:scale>
        <p:origin x="660" y="78"/>
      </p:cViewPr>
      <p:guideLst>
        <p:guide pos="3839"/>
        <p:guide orient="horz" pos="2160"/>
      </p:guideLst>
    </p:cSldViewPr>
  </p:slideViewPr>
  <p:outlineViewPr>
    <p:cViewPr>
      <p:scale>
        <a:sx n="33" d="100"/>
        <a:sy n="33" d="100"/>
      </p:scale>
      <p:origin x="0" y="0"/>
    </p:cViewPr>
  </p:outlineViewPr>
  <p:notesTextViewPr>
    <p:cViewPr>
      <p:scale>
        <a:sx n="1" d="1"/>
        <a:sy n="1" d="1"/>
      </p:scale>
      <p:origin x="0" y="0"/>
    </p:cViewPr>
  </p:notesTextViewPr>
  <p:notesViewPr>
    <p:cSldViewPr>
      <p:cViewPr varScale="1">
        <p:scale>
          <a:sx n="90" d="100"/>
          <a:sy n="90" d="100"/>
        </p:scale>
        <p:origin x="3774"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полнитель верхнего колонтитула 1"/>
          <p:cNvSpPr>
            <a:spLocks noGrp="1"/>
          </p:cNvSpPr>
          <p:nvPr>
            <p:ph type="hdr" sz="quarter"/>
          </p:nvPr>
        </p:nvSpPr>
        <p:spPr>
          <a:xfrm>
            <a:off x="0" y="0"/>
            <a:ext cx="2971800" cy="458788"/>
          </a:xfrm>
          <a:prstGeom prst="rect">
            <a:avLst/>
          </a:prstGeom>
        </p:spPr>
        <p:txBody>
          <a:bodyPr vert="horz" lIns="91440" tIns="45720" rIns="91440" bIns="45720" rtlCol="0"/>
          <a:lstStyle>
            <a:lvl1pPr algn="l" rtl="0">
              <a:defRPr sz="1200"/>
            </a:lvl1pPr>
          </a:lstStyle>
          <a:p>
            <a:pPr rtl="0"/>
            <a:endParaRPr lang="ru-RU" dirty="0"/>
          </a:p>
        </p:txBody>
      </p:sp>
      <p:sp>
        <p:nvSpPr>
          <p:cNvPr id="3" name="Дата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l" rtl="0">
              <a:defRPr sz="1200"/>
            </a:lvl1pPr>
          </a:lstStyle>
          <a:p>
            <a:pPr algn="r" rtl="0"/>
            <a:fld id="{868A5074-CE0D-4554-A997-CC9160940530}" type="datetime1">
              <a:rPr lang="ru-RU" smtClean="0"/>
              <a:t>13.11.2020</a:t>
            </a:fld>
            <a:endParaRPr lang="ru-RU" dirty="0"/>
          </a:p>
        </p:txBody>
      </p:sp>
      <p:sp>
        <p:nvSpPr>
          <p:cNvPr id="4" name="Нижний колонтитул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rtl="0">
              <a:defRPr sz="1200"/>
            </a:lvl1pPr>
          </a:lstStyle>
          <a:p>
            <a:pPr rtl="0"/>
            <a:endParaRPr lang="ru-RU" dirty="0"/>
          </a:p>
        </p:txBody>
      </p:sp>
      <p:sp>
        <p:nvSpPr>
          <p:cNvPr id="5" name="Номер слайда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l" rtl="0">
              <a:defRPr sz="1200"/>
            </a:lvl1pPr>
          </a:lstStyle>
          <a:p>
            <a:pPr algn="r" rtl="0"/>
            <a:fld id="{D9F912AB-2776-42F2-A957-313FC7EFEDB9}" type="slidenum">
              <a:rPr lang="ru-RU" smtClean="0"/>
              <a:t>‹#›</a:t>
            </a:fld>
            <a:endParaRPr lang="ru-RU"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полнитель верхнего колонтитула 1"/>
          <p:cNvSpPr>
            <a:spLocks noGrp="1"/>
          </p:cNvSpPr>
          <p:nvPr>
            <p:ph type="hdr" sz="quarter"/>
          </p:nvPr>
        </p:nvSpPr>
        <p:spPr>
          <a:xfrm>
            <a:off x="0" y="0"/>
            <a:ext cx="2971800" cy="457200"/>
          </a:xfrm>
          <a:prstGeom prst="rect">
            <a:avLst/>
          </a:prstGeom>
        </p:spPr>
        <p:txBody>
          <a:bodyPr vert="horz" lIns="91440" tIns="45720" rIns="91440" bIns="45720" rtlCol="0"/>
          <a:lstStyle>
            <a:lvl1pPr algn="l" rtl="0">
              <a:defRPr sz="1200"/>
            </a:lvl1pPr>
          </a:lstStyle>
          <a:p>
            <a:pPr rtl="0"/>
            <a:endParaRPr lang="ru-RU" dirty="0"/>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rtl="0">
              <a:defRPr sz="1200"/>
            </a:lvl1pPr>
          </a:lstStyle>
          <a:p>
            <a:fld id="{4AE0CC78-488A-4892-9E55-EA2E7FA7AD95}" type="datetime1">
              <a:rPr lang="ru-RU" smtClean="0"/>
              <a:t>13.11.2020</a:t>
            </a:fld>
            <a:endParaRPr lang="ru-RU" dirty="0"/>
          </a:p>
        </p:txBody>
      </p:sp>
      <p:sp>
        <p:nvSpPr>
          <p:cNvPr id="4" name="Образ слайда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pPr rtl="0"/>
            <a:endParaRPr lang="ru-RU" dirty="0"/>
          </a:p>
        </p:txBody>
      </p:sp>
      <p:sp>
        <p:nvSpPr>
          <p:cNvPr id="5" name="Заполнитель заметок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rtl="0"/>
            <a:r>
              <a:rPr lang="ru-RU" dirty="0"/>
              <a:t>Образец текста</a:t>
            </a:r>
          </a:p>
          <a:p>
            <a:pPr lvl="1" rtl="0"/>
            <a:r>
              <a:rPr lang="ru-RU" dirty="0"/>
              <a:t>Второй уровень</a:t>
            </a:r>
          </a:p>
          <a:p>
            <a:pPr lvl="2" rtl="0"/>
            <a:r>
              <a:rPr lang="ru-RU" dirty="0"/>
              <a:t>Третий уровень</a:t>
            </a:r>
          </a:p>
          <a:p>
            <a:pPr lvl="3" rtl="0"/>
            <a:r>
              <a:rPr lang="ru-RU" dirty="0"/>
              <a:t>Четвертый уровень</a:t>
            </a:r>
          </a:p>
          <a:p>
            <a:pPr lvl="4" rtl="0"/>
            <a:r>
              <a:rPr lang="ru-RU" dirty="0"/>
              <a:t>Пятый уровень</a:t>
            </a:r>
          </a:p>
        </p:txBody>
      </p:sp>
      <p:sp>
        <p:nvSpPr>
          <p:cNvPr id="6" name="Заполнитель нижнего колонтитула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rtl="0">
              <a:defRPr sz="1200"/>
            </a:lvl1pPr>
          </a:lstStyle>
          <a:p>
            <a:pPr rtl="0"/>
            <a:endParaRPr lang="ru-RU" dirty="0"/>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rtl="0">
              <a:defRPr sz="1200"/>
            </a:lvl1pPr>
          </a:lstStyle>
          <a:p>
            <a:fld id="{F93199CD-3E1B-4AE6-990F-76F925F5EA9F}" type="slidenum">
              <a:rPr lang="ru-RU" smtClean="0"/>
              <a:t>‹#›</a:t>
            </a:fld>
            <a:endParaRPr lang="ru-RU"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065214" y="1828800"/>
            <a:ext cx="8229600" cy="2895600"/>
          </a:xfrm>
        </p:spPr>
        <p:txBody>
          <a:bodyPr rtlCol="0" anchor="b">
            <a:normAutofit/>
          </a:bodyPr>
          <a:lstStyle>
            <a:lvl1pPr algn="l" rtl="0">
              <a:lnSpc>
                <a:spcPct val="80000"/>
              </a:lnSpc>
              <a:defRPr sz="6600">
                <a:solidFill>
                  <a:schemeClr val="tx1"/>
                </a:solidFill>
              </a:defRPr>
            </a:lvl1pPr>
          </a:lstStyle>
          <a:p>
            <a:pPr rtl="0"/>
            <a:r>
              <a:rPr lang="ru-RU"/>
              <a:t>Образец заголовка</a:t>
            </a:r>
            <a:endParaRPr lang="ru-RU" dirty="0"/>
          </a:p>
        </p:txBody>
      </p:sp>
      <p:sp>
        <p:nvSpPr>
          <p:cNvPr id="3" name="Подзаголовок 2"/>
          <p:cNvSpPr>
            <a:spLocks noGrp="1"/>
          </p:cNvSpPr>
          <p:nvPr>
            <p:ph type="subTitle" idx="1"/>
          </p:nvPr>
        </p:nvSpPr>
        <p:spPr>
          <a:xfrm>
            <a:off x="1065213" y="4800600"/>
            <a:ext cx="8229600" cy="1219200"/>
          </a:xfrm>
        </p:spPr>
        <p:txBody>
          <a:bodyPr rtlCol="0">
            <a:normAutofit/>
          </a:bodyPr>
          <a:lstStyle>
            <a:lvl1pPr marL="0" indent="0" algn="l" rtl="0">
              <a:spcBef>
                <a:spcPts val="0"/>
              </a:spcBef>
              <a:buNone/>
              <a:defRPr sz="2000" cap="all" spc="200" baseline="0">
                <a:solidFill>
                  <a:schemeClr val="accent1"/>
                </a:solidFill>
              </a:defRPr>
            </a:lvl1pPr>
            <a:lvl2pPr marL="457200" indent="0" algn="ctr" rtl="0">
              <a:buNone/>
              <a:defRPr>
                <a:solidFill>
                  <a:schemeClr val="tx1">
                    <a:tint val="75000"/>
                  </a:schemeClr>
                </a:solidFill>
              </a:defRPr>
            </a:lvl2pPr>
            <a:lvl3pPr marL="914400" indent="0" algn="ctr" rtl="0">
              <a:buNone/>
              <a:defRPr>
                <a:solidFill>
                  <a:schemeClr val="tx1">
                    <a:tint val="75000"/>
                  </a:schemeClr>
                </a:solidFill>
              </a:defRPr>
            </a:lvl3pPr>
            <a:lvl4pPr marL="1371600" indent="0" algn="ctr" rtl="0">
              <a:buNone/>
              <a:defRPr>
                <a:solidFill>
                  <a:schemeClr val="tx1">
                    <a:tint val="75000"/>
                  </a:schemeClr>
                </a:solidFill>
              </a:defRPr>
            </a:lvl4pPr>
            <a:lvl5pPr marL="1828800" indent="0" algn="ctr" rtl="0">
              <a:buNone/>
              <a:defRPr>
                <a:solidFill>
                  <a:schemeClr val="tx1">
                    <a:tint val="75000"/>
                  </a:schemeClr>
                </a:solidFill>
              </a:defRPr>
            </a:lvl5pPr>
            <a:lvl6pPr marL="2286000" indent="0" algn="ctr" rtl="0">
              <a:buNone/>
              <a:defRPr>
                <a:solidFill>
                  <a:schemeClr val="tx1">
                    <a:tint val="75000"/>
                  </a:schemeClr>
                </a:solidFill>
              </a:defRPr>
            </a:lvl6pPr>
            <a:lvl7pPr marL="2743200" indent="0" algn="ctr" rtl="0">
              <a:buNone/>
              <a:defRPr>
                <a:solidFill>
                  <a:schemeClr val="tx1">
                    <a:tint val="75000"/>
                  </a:schemeClr>
                </a:solidFill>
              </a:defRPr>
            </a:lvl7pPr>
            <a:lvl8pPr marL="3200400" indent="0" algn="ctr" rtl="0">
              <a:buNone/>
              <a:defRPr>
                <a:solidFill>
                  <a:schemeClr val="tx1">
                    <a:tint val="75000"/>
                  </a:schemeClr>
                </a:solidFill>
              </a:defRPr>
            </a:lvl8pPr>
            <a:lvl9pPr marL="3657600" indent="0" algn="ctr" rtl="0">
              <a:buNone/>
              <a:defRPr>
                <a:solidFill>
                  <a:schemeClr val="tx1">
                    <a:tint val="75000"/>
                  </a:schemeClr>
                </a:solidFill>
              </a:defRPr>
            </a:lvl9pPr>
          </a:lstStyle>
          <a:p>
            <a:pPr rtl="0"/>
            <a:r>
              <a:rPr lang="ru-RU"/>
              <a:t>Образец подзаголовка</a:t>
            </a:r>
            <a:endParaRPr lang="ru-RU"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rtlCol="0"/>
          <a:lstStyle>
            <a:lvl1pPr rtl="0">
              <a:defRPr/>
            </a:lvl1pPr>
          </a:lstStyle>
          <a:p>
            <a:pPr rtl="0"/>
            <a:r>
              <a:rPr lang="ru-RU"/>
              <a:t>Образец заголовка</a:t>
            </a:r>
            <a:endParaRPr lang="ru-RU" dirty="0"/>
          </a:p>
        </p:txBody>
      </p:sp>
      <p:sp>
        <p:nvSpPr>
          <p:cNvPr id="3" name="Вертикальный текст 2"/>
          <p:cNvSpPr>
            <a:spLocks noGrp="1"/>
          </p:cNvSpPr>
          <p:nvPr>
            <p:ph type="body" orient="vert" idx="1"/>
          </p:nvPr>
        </p:nvSpPr>
        <p:spPr/>
        <p:txBody>
          <a:bodyPr vert="eaVert" rtlCol="0"/>
          <a:lstStyle/>
          <a:p>
            <a:pPr lvl="0" rtl="0"/>
            <a:r>
              <a:rPr lang="ru-RU"/>
              <a:t>Образец текста</a:t>
            </a:r>
          </a:p>
          <a:p>
            <a:pPr lvl="1" rtl="0"/>
            <a:r>
              <a:rPr lang="ru-RU"/>
              <a:t>Второй уровень</a:t>
            </a:r>
          </a:p>
          <a:p>
            <a:pPr lvl="2" rtl="0"/>
            <a:r>
              <a:rPr lang="ru-RU"/>
              <a:t>Третий уровень</a:t>
            </a:r>
          </a:p>
          <a:p>
            <a:pPr lvl="3" rtl="0"/>
            <a:r>
              <a:rPr lang="ru-RU"/>
              <a:t>Четвертый уровень</a:t>
            </a:r>
          </a:p>
          <a:p>
            <a:pPr lvl="4" rtl="0"/>
            <a:r>
              <a:rPr lang="ru-RU"/>
              <a:t>Пятый уровень</a:t>
            </a:r>
            <a:endParaRPr lang="ru-RU" dirty="0"/>
          </a:p>
        </p:txBody>
      </p:sp>
      <p:sp>
        <p:nvSpPr>
          <p:cNvPr id="4" name="Дата 3"/>
          <p:cNvSpPr>
            <a:spLocks noGrp="1"/>
          </p:cNvSpPr>
          <p:nvPr>
            <p:ph type="dt" sz="half" idx="10"/>
          </p:nvPr>
        </p:nvSpPr>
        <p:spPr/>
        <p:txBody>
          <a:bodyPr rtlCol="0"/>
          <a:lstStyle>
            <a:lvl1pPr>
              <a:defRPr/>
            </a:lvl1pPr>
          </a:lstStyle>
          <a:p>
            <a:fld id="{1A680347-8CB2-4BC6-9CD2-ABDD556782DE}" type="datetime1">
              <a:rPr lang="ru-RU" smtClean="0"/>
              <a:t>13.11.2020</a:t>
            </a:fld>
            <a:endParaRPr lang="ru-RU" dirty="0"/>
          </a:p>
        </p:txBody>
      </p:sp>
      <p:sp>
        <p:nvSpPr>
          <p:cNvPr id="5" name="Нижний колонтитул 4"/>
          <p:cNvSpPr>
            <a:spLocks noGrp="1"/>
          </p:cNvSpPr>
          <p:nvPr>
            <p:ph type="ftr" sz="quarter" idx="11"/>
          </p:nvPr>
        </p:nvSpPr>
        <p:spPr/>
        <p:txBody>
          <a:bodyPr rtlCol="0"/>
          <a:lstStyle/>
          <a:p>
            <a:pPr rtl="0"/>
            <a:endParaRPr lang="ru-RU" dirty="0"/>
          </a:p>
        </p:txBody>
      </p:sp>
      <p:sp>
        <p:nvSpPr>
          <p:cNvPr id="6" name="Номер слайда 5"/>
          <p:cNvSpPr>
            <a:spLocks noGrp="1"/>
          </p:cNvSpPr>
          <p:nvPr>
            <p:ph type="sldNum" sz="quarter" idx="12"/>
          </p:nvPr>
        </p:nvSpPr>
        <p:spPr/>
        <p:txBody>
          <a:bodyPr rtlCol="0"/>
          <a:lstStyle/>
          <a:p>
            <a:pPr rtl="0"/>
            <a:fld id="{2A013F82-EE5E-44EE-A61D-E31C6657F26F}" type="slidenum">
              <a:rPr lang="ru-RU" smtClean="0"/>
              <a:t>‹#›</a:t>
            </a:fld>
            <a:endParaRPr lang="ru-RU"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9142412" y="381001"/>
            <a:ext cx="1524001" cy="5638800"/>
          </a:xfrm>
        </p:spPr>
        <p:txBody>
          <a:bodyPr vert="eaVert" rtlCol="0"/>
          <a:lstStyle>
            <a:lvl1pPr rtl="0">
              <a:defRPr/>
            </a:lvl1pPr>
          </a:lstStyle>
          <a:p>
            <a:pPr rtl="0"/>
            <a:r>
              <a:rPr lang="ru-RU"/>
              <a:t>Образец заголовка</a:t>
            </a:r>
            <a:endParaRPr lang="ru-RU" dirty="0"/>
          </a:p>
        </p:txBody>
      </p:sp>
      <p:sp>
        <p:nvSpPr>
          <p:cNvPr id="3" name="Вертикальный текст 2"/>
          <p:cNvSpPr>
            <a:spLocks noGrp="1"/>
          </p:cNvSpPr>
          <p:nvPr>
            <p:ph type="body" orient="vert" idx="1"/>
          </p:nvPr>
        </p:nvSpPr>
        <p:spPr>
          <a:xfrm>
            <a:off x="1522412" y="381001"/>
            <a:ext cx="7391399" cy="5638800"/>
          </a:xfrm>
        </p:spPr>
        <p:txBody>
          <a:bodyPr vert="eaVert" rtlCol="0"/>
          <a:lstStyle/>
          <a:p>
            <a:pPr lvl="0" rtl="0"/>
            <a:r>
              <a:rPr lang="ru-RU"/>
              <a:t>Образец текста</a:t>
            </a:r>
          </a:p>
          <a:p>
            <a:pPr lvl="1" rtl="0"/>
            <a:r>
              <a:rPr lang="ru-RU"/>
              <a:t>Второй уровень</a:t>
            </a:r>
          </a:p>
          <a:p>
            <a:pPr lvl="2" rtl="0"/>
            <a:r>
              <a:rPr lang="ru-RU"/>
              <a:t>Третий уровень</a:t>
            </a:r>
          </a:p>
          <a:p>
            <a:pPr lvl="3" rtl="0"/>
            <a:r>
              <a:rPr lang="ru-RU"/>
              <a:t>Четвертый уровень</a:t>
            </a:r>
          </a:p>
          <a:p>
            <a:pPr lvl="4" rtl="0"/>
            <a:r>
              <a:rPr lang="ru-RU"/>
              <a:t>Пятый уровень</a:t>
            </a:r>
            <a:endParaRPr lang="ru-RU" dirty="0"/>
          </a:p>
        </p:txBody>
      </p:sp>
      <p:sp>
        <p:nvSpPr>
          <p:cNvPr id="4" name="Дата 3"/>
          <p:cNvSpPr>
            <a:spLocks noGrp="1"/>
          </p:cNvSpPr>
          <p:nvPr>
            <p:ph type="dt" sz="half" idx="10"/>
          </p:nvPr>
        </p:nvSpPr>
        <p:spPr/>
        <p:txBody>
          <a:bodyPr rtlCol="0"/>
          <a:lstStyle>
            <a:lvl1pPr>
              <a:defRPr/>
            </a:lvl1pPr>
          </a:lstStyle>
          <a:p>
            <a:fld id="{29032FF7-F906-4C17-885C-6356C5B13C33}" type="datetime1">
              <a:rPr lang="ru-RU" smtClean="0"/>
              <a:t>13.11.2020</a:t>
            </a:fld>
            <a:endParaRPr lang="ru-RU" dirty="0"/>
          </a:p>
        </p:txBody>
      </p:sp>
      <p:sp>
        <p:nvSpPr>
          <p:cNvPr id="5" name="Нижний колонтитул 4"/>
          <p:cNvSpPr>
            <a:spLocks noGrp="1"/>
          </p:cNvSpPr>
          <p:nvPr>
            <p:ph type="ftr" sz="quarter" idx="11"/>
          </p:nvPr>
        </p:nvSpPr>
        <p:spPr/>
        <p:txBody>
          <a:bodyPr rtlCol="0"/>
          <a:lstStyle/>
          <a:p>
            <a:pPr rtl="0"/>
            <a:endParaRPr lang="ru-RU" dirty="0"/>
          </a:p>
        </p:txBody>
      </p:sp>
      <p:sp>
        <p:nvSpPr>
          <p:cNvPr id="6" name="Номер слайда 5"/>
          <p:cNvSpPr>
            <a:spLocks noGrp="1"/>
          </p:cNvSpPr>
          <p:nvPr>
            <p:ph type="sldNum" sz="quarter" idx="12"/>
          </p:nvPr>
        </p:nvSpPr>
        <p:spPr/>
        <p:txBody>
          <a:bodyPr rtlCol="0"/>
          <a:lstStyle/>
          <a:p>
            <a:pPr rtl="0"/>
            <a:fld id="{2A013F82-EE5E-44EE-A61D-E31C6657F26F}" type="slidenum">
              <a:rPr lang="ru-RU" smtClean="0"/>
              <a:t>‹#›</a:t>
            </a:fld>
            <a:endParaRPr lang="ru-RU"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rtlCol="0"/>
          <a:lstStyle>
            <a:lvl1pPr rtl="0">
              <a:defRPr/>
            </a:lvl1pPr>
          </a:lstStyle>
          <a:p>
            <a:pPr rtl="0"/>
            <a:r>
              <a:rPr lang="ru-RU"/>
              <a:t>Образец заголовка</a:t>
            </a:r>
            <a:endParaRPr lang="ru-RU" dirty="0"/>
          </a:p>
        </p:txBody>
      </p:sp>
      <p:sp>
        <p:nvSpPr>
          <p:cNvPr id="3" name="Объект 2"/>
          <p:cNvSpPr>
            <a:spLocks noGrp="1"/>
          </p:cNvSpPr>
          <p:nvPr>
            <p:ph idx="1"/>
          </p:nvPr>
        </p:nvSpPr>
        <p:spPr/>
        <p:txBody>
          <a:bodyPr rtlCol="0"/>
          <a:lstStyle>
            <a:lvl5pPr algn="l" rtl="0">
              <a:defRPr/>
            </a:lvl5pPr>
            <a:lvl6pPr algn="l" rtl="0">
              <a:defRPr/>
            </a:lvl6pPr>
          </a:lstStyle>
          <a:p>
            <a:pPr lvl="0" rtl="0"/>
            <a:r>
              <a:rPr lang="ru-RU"/>
              <a:t>Образец текста</a:t>
            </a:r>
          </a:p>
          <a:p>
            <a:pPr lvl="1" rtl="0"/>
            <a:r>
              <a:rPr lang="ru-RU"/>
              <a:t>Второй уровень</a:t>
            </a:r>
          </a:p>
          <a:p>
            <a:pPr lvl="2" rtl="0"/>
            <a:r>
              <a:rPr lang="ru-RU"/>
              <a:t>Третий уровень</a:t>
            </a:r>
          </a:p>
          <a:p>
            <a:pPr lvl="3" rtl="0"/>
            <a:r>
              <a:rPr lang="ru-RU"/>
              <a:t>Четвертый уровень</a:t>
            </a:r>
          </a:p>
          <a:p>
            <a:pPr lvl="4" rtl="0"/>
            <a:r>
              <a:rPr lang="ru-RU"/>
              <a:t>Пятый уровень</a:t>
            </a:r>
            <a:endParaRPr lang="ru-RU" dirty="0"/>
          </a:p>
        </p:txBody>
      </p:sp>
      <p:sp>
        <p:nvSpPr>
          <p:cNvPr id="4" name="Дата 3"/>
          <p:cNvSpPr>
            <a:spLocks noGrp="1"/>
          </p:cNvSpPr>
          <p:nvPr>
            <p:ph type="dt" sz="half" idx="10"/>
          </p:nvPr>
        </p:nvSpPr>
        <p:spPr/>
        <p:txBody>
          <a:bodyPr rtlCol="0"/>
          <a:lstStyle>
            <a:lvl1pPr>
              <a:defRPr/>
            </a:lvl1pPr>
          </a:lstStyle>
          <a:p>
            <a:fld id="{8E08C5DC-7690-41E4-921F-0CCD86F95B69}" type="datetime1">
              <a:rPr lang="ru-RU" smtClean="0"/>
              <a:t>13.11.2020</a:t>
            </a:fld>
            <a:endParaRPr lang="ru-RU" dirty="0"/>
          </a:p>
        </p:txBody>
      </p:sp>
      <p:sp>
        <p:nvSpPr>
          <p:cNvPr id="5" name="Нижний колонтитул 4"/>
          <p:cNvSpPr>
            <a:spLocks noGrp="1"/>
          </p:cNvSpPr>
          <p:nvPr>
            <p:ph type="ftr" sz="quarter" idx="11"/>
          </p:nvPr>
        </p:nvSpPr>
        <p:spPr/>
        <p:txBody>
          <a:bodyPr rtlCol="0"/>
          <a:lstStyle/>
          <a:p>
            <a:pPr rtl="0"/>
            <a:endParaRPr lang="ru-RU" dirty="0"/>
          </a:p>
        </p:txBody>
      </p:sp>
      <p:sp>
        <p:nvSpPr>
          <p:cNvPr id="6" name="Номер слайда 5"/>
          <p:cNvSpPr>
            <a:spLocks noGrp="1"/>
          </p:cNvSpPr>
          <p:nvPr>
            <p:ph type="sldNum" sz="quarter" idx="12"/>
          </p:nvPr>
        </p:nvSpPr>
        <p:spPr/>
        <p:txBody>
          <a:bodyPr rtlCol="0"/>
          <a:lstStyle/>
          <a:p>
            <a:pPr rtl="0"/>
            <a:fld id="{2A013F82-EE5E-44EE-A61D-E31C6657F26F}" type="slidenum">
              <a:rPr lang="ru-RU" smtClean="0"/>
              <a:t>‹#›</a:t>
            </a:fld>
            <a:endParaRPr lang="ru-RU"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59614" y="2514600"/>
            <a:ext cx="8692399" cy="2819400"/>
          </a:xfrm>
        </p:spPr>
        <p:txBody>
          <a:bodyPr rtlCol="0" anchor="b">
            <a:normAutofit/>
          </a:bodyPr>
          <a:lstStyle>
            <a:lvl1pPr algn="l" rtl="0">
              <a:lnSpc>
                <a:spcPct val="80000"/>
              </a:lnSpc>
              <a:defRPr sz="4800" b="0" cap="none" baseline="0"/>
            </a:lvl1pPr>
          </a:lstStyle>
          <a:p>
            <a:pPr rtl="0"/>
            <a:r>
              <a:rPr lang="ru-RU"/>
              <a:t>Образец заголовка</a:t>
            </a:r>
            <a:endParaRPr lang="ru-RU" dirty="0"/>
          </a:p>
        </p:txBody>
      </p:sp>
      <p:sp>
        <p:nvSpPr>
          <p:cNvPr id="3" name="Замещающий текст 2"/>
          <p:cNvSpPr>
            <a:spLocks noGrp="1"/>
          </p:cNvSpPr>
          <p:nvPr>
            <p:ph type="body" idx="1"/>
          </p:nvPr>
        </p:nvSpPr>
        <p:spPr>
          <a:xfrm>
            <a:off x="1065213" y="5410200"/>
            <a:ext cx="8687333" cy="609601"/>
          </a:xfrm>
        </p:spPr>
        <p:txBody>
          <a:bodyPr rtlCol="0" anchor="t">
            <a:normAutofit/>
          </a:bodyPr>
          <a:lstStyle>
            <a:lvl1pPr marL="0" indent="0" algn="l" rtl="0">
              <a:spcBef>
                <a:spcPts val="0"/>
              </a:spcBef>
              <a:buNone/>
              <a:defRPr sz="2000" cap="all" spc="200" baseline="0">
                <a:solidFill>
                  <a:schemeClr val="accent1"/>
                </a:solidFill>
              </a:defRPr>
            </a:lvl1pPr>
            <a:lvl2pPr marL="457200" indent="0" algn="l" rtl="0">
              <a:buNone/>
              <a:defRPr sz="1800">
                <a:solidFill>
                  <a:schemeClr val="tx1">
                    <a:tint val="75000"/>
                  </a:schemeClr>
                </a:solidFill>
              </a:defRPr>
            </a:lvl2pPr>
            <a:lvl3pPr marL="914400" indent="0" algn="l" rtl="0">
              <a:buNone/>
              <a:defRPr sz="1600">
                <a:solidFill>
                  <a:schemeClr val="tx1">
                    <a:tint val="75000"/>
                  </a:schemeClr>
                </a:solidFill>
              </a:defRPr>
            </a:lvl3pPr>
            <a:lvl4pPr marL="1371600" indent="0" algn="l" rtl="0">
              <a:buNone/>
              <a:defRPr sz="1400">
                <a:solidFill>
                  <a:schemeClr val="tx1">
                    <a:tint val="75000"/>
                  </a:schemeClr>
                </a:solidFill>
              </a:defRPr>
            </a:lvl4pPr>
            <a:lvl5pPr marL="1828800" indent="0" algn="l" rtl="0">
              <a:buNone/>
              <a:defRPr sz="1400">
                <a:solidFill>
                  <a:schemeClr val="tx1">
                    <a:tint val="75000"/>
                  </a:schemeClr>
                </a:solidFill>
              </a:defRPr>
            </a:lvl5pPr>
            <a:lvl6pPr marL="2286000" indent="0" algn="l" rtl="0">
              <a:buNone/>
              <a:defRPr sz="1400">
                <a:solidFill>
                  <a:schemeClr val="tx1">
                    <a:tint val="75000"/>
                  </a:schemeClr>
                </a:solidFill>
              </a:defRPr>
            </a:lvl6pPr>
            <a:lvl7pPr marL="2743200" indent="0" algn="l" rtl="0">
              <a:buNone/>
              <a:defRPr sz="1400">
                <a:solidFill>
                  <a:schemeClr val="tx1">
                    <a:tint val="75000"/>
                  </a:schemeClr>
                </a:solidFill>
              </a:defRPr>
            </a:lvl7pPr>
            <a:lvl8pPr marL="3200400" indent="0" algn="l" rtl="0">
              <a:buNone/>
              <a:defRPr sz="1400">
                <a:solidFill>
                  <a:schemeClr val="tx1">
                    <a:tint val="75000"/>
                  </a:schemeClr>
                </a:solidFill>
              </a:defRPr>
            </a:lvl8pPr>
            <a:lvl9pPr marL="3657600" indent="0" algn="l" rtl="0">
              <a:buNone/>
              <a:defRPr sz="1400">
                <a:solidFill>
                  <a:schemeClr val="tx1">
                    <a:tint val="75000"/>
                  </a:schemeClr>
                </a:solidFill>
              </a:defRPr>
            </a:lvl9pPr>
          </a:lstStyle>
          <a:p>
            <a:pPr lvl="0" rtl="0"/>
            <a:r>
              <a:rPr lang="ru-RU"/>
              <a:t>Образец текста</a:t>
            </a:r>
          </a:p>
        </p:txBody>
      </p:sp>
      <p:sp>
        <p:nvSpPr>
          <p:cNvPr id="4" name="Дата 3"/>
          <p:cNvSpPr>
            <a:spLocks noGrp="1"/>
          </p:cNvSpPr>
          <p:nvPr>
            <p:ph type="dt" sz="half" idx="10"/>
          </p:nvPr>
        </p:nvSpPr>
        <p:spPr/>
        <p:txBody>
          <a:bodyPr rtlCol="0"/>
          <a:lstStyle>
            <a:lvl1pPr>
              <a:defRPr/>
            </a:lvl1pPr>
          </a:lstStyle>
          <a:p>
            <a:fld id="{F175A814-E90F-481F-9D66-10F3829730B9}" type="datetime1">
              <a:rPr lang="ru-RU" smtClean="0"/>
              <a:t>13.11.2020</a:t>
            </a:fld>
            <a:endParaRPr lang="ru-RU" dirty="0"/>
          </a:p>
        </p:txBody>
      </p:sp>
      <p:sp>
        <p:nvSpPr>
          <p:cNvPr id="5" name="Нижний колонтитул 4"/>
          <p:cNvSpPr>
            <a:spLocks noGrp="1"/>
          </p:cNvSpPr>
          <p:nvPr>
            <p:ph type="ftr" sz="quarter" idx="11"/>
          </p:nvPr>
        </p:nvSpPr>
        <p:spPr/>
        <p:txBody>
          <a:bodyPr rtlCol="0"/>
          <a:lstStyle/>
          <a:p>
            <a:pPr rtl="0"/>
            <a:endParaRPr lang="ru-RU" dirty="0"/>
          </a:p>
        </p:txBody>
      </p:sp>
      <p:sp>
        <p:nvSpPr>
          <p:cNvPr id="6" name="Номер слайда 5"/>
          <p:cNvSpPr>
            <a:spLocks noGrp="1"/>
          </p:cNvSpPr>
          <p:nvPr>
            <p:ph type="sldNum" sz="quarter" idx="12"/>
          </p:nvPr>
        </p:nvSpPr>
        <p:spPr/>
        <p:txBody>
          <a:bodyPr rtlCol="0"/>
          <a:lstStyle/>
          <a:p>
            <a:pPr rtl="0"/>
            <a:fld id="{2A013F82-EE5E-44EE-A61D-E31C6657F26F}" type="slidenum">
              <a:rPr lang="ru-RU" smtClean="0"/>
              <a:t>‹#›</a:t>
            </a:fld>
            <a:endParaRPr lang="ru-RU"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rtlCol="0"/>
          <a:lstStyle>
            <a:lvl1pPr rtl="0">
              <a:defRPr/>
            </a:lvl1pPr>
          </a:lstStyle>
          <a:p>
            <a:pPr rtl="0"/>
            <a:r>
              <a:rPr lang="ru-RU"/>
              <a:t>Образец заголовка</a:t>
            </a:r>
            <a:endParaRPr lang="ru-RU" dirty="0"/>
          </a:p>
        </p:txBody>
      </p:sp>
      <p:sp>
        <p:nvSpPr>
          <p:cNvPr id="3" name="Объект 2"/>
          <p:cNvSpPr>
            <a:spLocks noGrp="1"/>
          </p:cNvSpPr>
          <p:nvPr>
            <p:ph sz="half" idx="1"/>
          </p:nvPr>
        </p:nvSpPr>
        <p:spPr>
          <a:xfrm>
            <a:off x="1504781" y="1905001"/>
            <a:ext cx="4419599" cy="4114800"/>
          </a:xfrm>
        </p:spPr>
        <p:txBody>
          <a:bodyPr rtlCol="0">
            <a:normAutofit/>
          </a:bodyPr>
          <a:lstStyle>
            <a:lvl1pPr algn="l" rtl="0">
              <a:defRPr sz="2400"/>
            </a:lvl1pPr>
            <a:lvl2pPr algn="l" rtl="0">
              <a:defRPr sz="2000"/>
            </a:lvl2pPr>
            <a:lvl3pPr algn="l" rtl="0">
              <a:defRPr sz="1800"/>
            </a:lvl3pPr>
            <a:lvl4pPr algn="l" rtl="0">
              <a:defRPr sz="1600"/>
            </a:lvl4pPr>
            <a:lvl5pPr algn="l" rtl="0">
              <a:defRPr sz="1600"/>
            </a:lvl5pPr>
            <a:lvl6pPr algn="l" rtl="0">
              <a:defRPr sz="1600"/>
            </a:lvl6pPr>
            <a:lvl7pPr algn="l" rtl="0">
              <a:defRPr sz="1600"/>
            </a:lvl7pPr>
            <a:lvl8pPr algn="l" rtl="0">
              <a:defRPr sz="1600"/>
            </a:lvl8pPr>
            <a:lvl9pPr algn="l" rtl="0">
              <a:defRPr sz="1600"/>
            </a:lvl9pPr>
          </a:lstStyle>
          <a:p>
            <a:pPr lvl="0" rtl="0"/>
            <a:r>
              <a:rPr lang="ru-RU"/>
              <a:t>Образец текста</a:t>
            </a:r>
          </a:p>
          <a:p>
            <a:pPr lvl="1" rtl="0"/>
            <a:r>
              <a:rPr lang="ru-RU"/>
              <a:t>Второй уровень</a:t>
            </a:r>
          </a:p>
          <a:p>
            <a:pPr lvl="2" rtl="0"/>
            <a:r>
              <a:rPr lang="ru-RU"/>
              <a:t>Третий уровень</a:t>
            </a:r>
          </a:p>
          <a:p>
            <a:pPr lvl="3" rtl="0"/>
            <a:r>
              <a:rPr lang="ru-RU"/>
              <a:t>Четвертый уровень</a:t>
            </a:r>
          </a:p>
          <a:p>
            <a:pPr lvl="4" rtl="0"/>
            <a:r>
              <a:rPr lang="ru-RU"/>
              <a:t>Пятый уровень</a:t>
            </a:r>
            <a:endParaRPr lang="ru-RU" dirty="0"/>
          </a:p>
        </p:txBody>
      </p:sp>
      <p:sp>
        <p:nvSpPr>
          <p:cNvPr id="4" name="Объект 3"/>
          <p:cNvSpPr>
            <a:spLocks noGrp="1"/>
          </p:cNvSpPr>
          <p:nvPr>
            <p:ph sz="half" idx="2"/>
          </p:nvPr>
        </p:nvSpPr>
        <p:spPr>
          <a:xfrm>
            <a:off x="6229183" y="1905001"/>
            <a:ext cx="4419600" cy="4114800"/>
          </a:xfrm>
        </p:spPr>
        <p:txBody>
          <a:bodyPr rtlCol="0">
            <a:normAutofit/>
          </a:bodyPr>
          <a:lstStyle>
            <a:lvl1pPr algn="l" rtl="0">
              <a:defRPr sz="2400"/>
            </a:lvl1pPr>
            <a:lvl2pPr algn="l" rtl="0">
              <a:defRPr sz="2000"/>
            </a:lvl2pPr>
            <a:lvl3pPr algn="l" rtl="0">
              <a:defRPr sz="1800"/>
            </a:lvl3pPr>
            <a:lvl4pPr algn="l" rtl="0">
              <a:defRPr sz="1600"/>
            </a:lvl4pPr>
            <a:lvl5pPr algn="l" rtl="0">
              <a:defRPr sz="1600"/>
            </a:lvl5pPr>
            <a:lvl6pPr algn="l" rtl="0">
              <a:defRPr sz="1600"/>
            </a:lvl6pPr>
            <a:lvl7pPr algn="l" rtl="0">
              <a:defRPr sz="1600"/>
            </a:lvl7pPr>
            <a:lvl8pPr algn="l" rtl="0">
              <a:defRPr sz="1600"/>
            </a:lvl8pPr>
            <a:lvl9pPr algn="l" rtl="0">
              <a:defRPr sz="1600"/>
            </a:lvl9pPr>
          </a:lstStyle>
          <a:p>
            <a:pPr lvl="0" rtl="0"/>
            <a:r>
              <a:rPr lang="ru-RU"/>
              <a:t>Образец текста</a:t>
            </a:r>
          </a:p>
          <a:p>
            <a:pPr lvl="1" rtl="0"/>
            <a:r>
              <a:rPr lang="ru-RU"/>
              <a:t>Второй уровень</a:t>
            </a:r>
          </a:p>
          <a:p>
            <a:pPr lvl="2" rtl="0"/>
            <a:r>
              <a:rPr lang="ru-RU"/>
              <a:t>Третий уровень</a:t>
            </a:r>
          </a:p>
          <a:p>
            <a:pPr lvl="3" rtl="0"/>
            <a:r>
              <a:rPr lang="ru-RU"/>
              <a:t>Четвертый уровень</a:t>
            </a:r>
          </a:p>
          <a:p>
            <a:pPr lvl="4" rtl="0"/>
            <a:r>
              <a:rPr lang="ru-RU"/>
              <a:t>Пятый уровень</a:t>
            </a:r>
            <a:endParaRPr lang="ru-RU" dirty="0"/>
          </a:p>
        </p:txBody>
      </p:sp>
      <p:sp>
        <p:nvSpPr>
          <p:cNvPr id="5" name="Дата 4"/>
          <p:cNvSpPr>
            <a:spLocks noGrp="1"/>
          </p:cNvSpPr>
          <p:nvPr>
            <p:ph type="dt" sz="half" idx="10"/>
          </p:nvPr>
        </p:nvSpPr>
        <p:spPr/>
        <p:txBody>
          <a:bodyPr rtlCol="0"/>
          <a:lstStyle/>
          <a:p>
            <a:r>
              <a:rPr lang="ru-RU" dirty="0"/>
              <a:t>​</a:t>
            </a:r>
            <a:fld id="{37209019-E585-49FC-B62B-4F8E88B75BBF}" type="datetime1">
              <a:rPr lang="ru-RU" smtClean="0"/>
              <a:t>13.11.2020</a:t>
            </a:fld>
            <a:r>
              <a:rPr lang="ru-RU" dirty="0"/>
              <a:t>​</a:t>
            </a:r>
          </a:p>
        </p:txBody>
      </p:sp>
      <p:sp>
        <p:nvSpPr>
          <p:cNvPr id="6" name="Нижний колонтитул 5"/>
          <p:cNvSpPr>
            <a:spLocks noGrp="1"/>
          </p:cNvSpPr>
          <p:nvPr>
            <p:ph type="ftr" sz="quarter" idx="11"/>
          </p:nvPr>
        </p:nvSpPr>
        <p:spPr/>
        <p:txBody>
          <a:bodyPr rtlCol="0"/>
          <a:lstStyle/>
          <a:p>
            <a:pPr rtl="0"/>
            <a:endParaRPr lang="ru-RU" dirty="0"/>
          </a:p>
        </p:txBody>
      </p:sp>
      <p:sp>
        <p:nvSpPr>
          <p:cNvPr id="7" name="Номер слайда 6"/>
          <p:cNvSpPr>
            <a:spLocks noGrp="1"/>
          </p:cNvSpPr>
          <p:nvPr>
            <p:ph type="sldNum" sz="quarter" idx="12"/>
          </p:nvPr>
        </p:nvSpPr>
        <p:spPr/>
        <p:txBody>
          <a:bodyPr rtlCol="0"/>
          <a:lstStyle/>
          <a:p>
            <a:pPr rtl="0"/>
            <a:fld id="{2A013F82-EE5E-44EE-A61D-E31C6657F26F}" type="slidenum">
              <a:rPr lang="ru-RU" smtClean="0"/>
              <a:t>‹#›</a:t>
            </a:fld>
            <a:endParaRPr lang="ru-RU"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rtlCol="0"/>
          <a:lstStyle>
            <a:lvl1pPr algn="l" rtl="0">
              <a:defRPr/>
            </a:lvl1pPr>
          </a:lstStyle>
          <a:p>
            <a:pPr rtl="0"/>
            <a:r>
              <a:rPr lang="ru-RU"/>
              <a:t>Образец заголовка</a:t>
            </a:r>
            <a:endParaRPr lang="ru-RU" dirty="0"/>
          </a:p>
        </p:txBody>
      </p:sp>
      <p:sp>
        <p:nvSpPr>
          <p:cNvPr id="3" name="Текст 2"/>
          <p:cNvSpPr>
            <a:spLocks noGrp="1"/>
          </p:cNvSpPr>
          <p:nvPr>
            <p:ph type="body" idx="1"/>
          </p:nvPr>
        </p:nvSpPr>
        <p:spPr>
          <a:xfrm>
            <a:off x="1522411" y="1905000"/>
            <a:ext cx="4416552" cy="762000"/>
          </a:xfrm>
        </p:spPr>
        <p:txBody>
          <a:bodyPr rtlCol="0" anchor="ctr">
            <a:noAutofit/>
          </a:bodyPr>
          <a:lstStyle>
            <a:lvl1pPr marL="0" indent="0" algn="l" rtl="0">
              <a:spcBef>
                <a:spcPts val="0"/>
              </a:spcBef>
              <a:buNone/>
              <a:defRPr sz="2000" b="0" cap="all" spc="200" baseline="0">
                <a:solidFill>
                  <a:schemeClr val="accent1"/>
                </a:solidFill>
              </a:defRPr>
            </a:lvl1pPr>
            <a:lvl2pPr marL="457200" indent="0" algn="l" rtl="0">
              <a:buNone/>
              <a:defRPr sz="2000" b="1"/>
            </a:lvl2pPr>
            <a:lvl3pPr marL="914400" indent="0" algn="l" rtl="0">
              <a:buNone/>
              <a:defRPr sz="1800" b="1"/>
            </a:lvl3pPr>
            <a:lvl4pPr marL="1371600" indent="0" algn="l" rtl="0">
              <a:buNone/>
              <a:defRPr sz="1600" b="1"/>
            </a:lvl4pPr>
            <a:lvl5pPr marL="1828800" indent="0" algn="l" rtl="0">
              <a:buNone/>
              <a:defRPr sz="1600" b="1"/>
            </a:lvl5pPr>
            <a:lvl6pPr marL="2286000" indent="0" algn="l" rtl="0">
              <a:buNone/>
              <a:defRPr sz="1600" b="1"/>
            </a:lvl6pPr>
            <a:lvl7pPr marL="2743200" indent="0" algn="l" rtl="0">
              <a:buNone/>
              <a:defRPr sz="1600" b="1"/>
            </a:lvl7pPr>
            <a:lvl8pPr marL="3200400" indent="0" algn="l" rtl="0">
              <a:buNone/>
              <a:defRPr sz="1600" b="1"/>
            </a:lvl8pPr>
            <a:lvl9pPr marL="3657600" indent="0" algn="l" rtl="0">
              <a:buNone/>
              <a:defRPr sz="1600" b="1"/>
            </a:lvl9pPr>
          </a:lstStyle>
          <a:p>
            <a:pPr lvl="0" rtl="0"/>
            <a:r>
              <a:rPr lang="ru-RU"/>
              <a:t>Образец текста</a:t>
            </a:r>
          </a:p>
        </p:txBody>
      </p:sp>
      <p:sp>
        <p:nvSpPr>
          <p:cNvPr id="4" name="Объект 3"/>
          <p:cNvSpPr>
            <a:spLocks noGrp="1"/>
          </p:cNvSpPr>
          <p:nvPr>
            <p:ph sz="half" idx="2"/>
          </p:nvPr>
        </p:nvSpPr>
        <p:spPr>
          <a:xfrm>
            <a:off x="1522411" y="2743201"/>
            <a:ext cx="4416552" cy="3276600"/>
          </a:xfrm>
        </p:spPr>
        <p:txBody>
          <a:bodyPr rtlCol="0">
            <a:normAutofit/>
          </a:bodyPr>
          <a:lstStyle>
            <a:lvl1pPr algn="l" rtl="0">
              <a:defRPr sz="2400"/>
            </a:lvl1pPr>
            <a:lvl2pPr algn="l" rtl="0">
              <a:defRPr sz="2000"/>
            </a:lvl2pPr>
            <a:lvl3pPr algn="l" rtl="0">
              <a:defRPr sz="1800"/>
            </a:lvl3pPr>
            <a:lvl4pPr algn="l" rtl="0">
              <a:defRPr sz="1600"/>
            </a:lvl4pPr>
            <a:lvl5pPr algn="l" rtl="0">
              <a:defRPr sz="1600"/>
            </a:lvl5pPr>
            <a:lvl6pPr algn="l" rtl="0">
              <a:defRPr sz="1600"/>
            </a:lvl6pPr>
            <a:lvl7pPr algn="l" rtl="0">
              <a:defRPr sz="1600"/>
            </a:lvl7pPr>
            <a:lvl8pPr algn="l" rtl="0">
              <a:defRPr sz="1600"/>
            </a:lvl8pPr>
            <a:lvl9pPr algn="l" rtl="0">
              <a:defRPr sz="1600"/>
            </a:lvl9pPr>
          </a:lstStyle>
          <a:p>
            <a:pPr lvl="0" rtl="0"/>
            <a:r>
              <a:rPr lang="ru-RU"/>
              <a:t>Образец текста</a:t>
            </a:r>
          </a:p>
          <a:p>
            <a:pPr lvl="1" rtl="0"/>
            <a:r>
              <a:rPr lang="ru-RU"/>
              <a:t>Второй уровень</a:t>
            </a:r>
          </a:p>
          <a:p>
            <a:pPr lvl="2" rtl="0"/>
            <a:r>
              <a:rPr lang="ru-RU"/>
              <a:t>Третий уровень</a:t>
            </a:r>
          </a:p>
          <a:p>
            <a:pPr lvl="3" rtl="0"/>
            <a:r>
              <a:rPr lang="ru-RU"/>
              <a:t>Четвертый уровень</a:t>
            </a:r>
          </a:p>
          <a:p>
            <a:pPr lvl="4" rtl="0"/>
            <a:r>
              <a:rPr lang="ru-RU"/>
              <a:t>Пятый уровень</a:t>
            </a:r>
            <a:endParaRPr lang="ru-RU" dirty="0"/>
          </a:p>
        </p:txBody>
      </p:sp>
      <p:sp>
        <p:nvSpPr>
          <p:cNvPr id="5" name="Текст 4"/>
          <p:cNvSpPr>
            <a:spLocks noGrp="1"/>
          </p:cNvSpPr>
          <p:nvPr>
            <p:ph type="body" sz="quarter" idx="3"/>
          </p:nvPr>
        </p:nvSpPr>
        <p:spPr>
          <a:xfrm>
            <a:off x="6249861" y="1905000"/>
            <a:ext cx="4416552" cy="762000"/>
          </a:xfrm>
        </p:spPr>
        <p:txBody>
          <a:bodyPr rtlCol="0" anchor="ctr">
            <a:noAutofit/>
          </a:bodyPr>
          <a:lstStyle>
            <a:lvl1pPr marL="0" indent="0" algn="l" rtl="0">
              <a:spcBef>
                <a:spcPts val="0"/>
              </a:spcBef>
              <a:buNone/>
              <a:defRPr sz="2000" b="0" cap="all" spc="200" baseline="0">
                <a:solidFill>
                  <a:schemeClr val="accent1"/>
                </a:solidFill>
              </a:defRPr>
            </a:lvl1pPr>
            <a:lvl2pPr marL="457200" indent="0" algn="l" rtl="0">
              <a:buNone/>
              <a:defRPr sz="2000" b="1"/>
            </a:lvl2pPr>
            <a:lvl3pPr marL="914400" indent="0" algn="l" rtl="0">
              <a:buNone/>
              <a:defRPr sz="1800" b="1"/>
            </a:lvl3pPr>
            <a:lvl4pPr marL="1371600" indent="0" algn="l" rtl="0">
              <a:buNone/>
              <a:defRPr sz="1600" b="1"/>
            </a:lvl4pPr>
            <a:lvl5pPr marL="1828800" indent="0" algn="l" rtl="0">
              <a:buNone/>
              <a:defRPr sz="1600" b="1"/>
            </a:lvl5pPr>
            <a:lvl6pPr marL="2286000" indent="0" algn="l" rtl="0">
              <a:buNone/>
              <a:defRPr sz="1600" b="1"/>
            </a:lvl6pPr>
            <a:lvl7pPr marL="2743200" indent="0" algn="l" rtl="0">
              <a:buNone/>
              <a:defRPr sz="1600" b="1"/>
            </a:lvl7pPr>
            <a:lvl8pPr marL="3200400" indent="0" algn="l" rtl="0">
              <a:buNone/>
              <a:defRPr sz="1600" b="1"/>
            </a:lvl8pPr>
            <a:lvl9pPr marL="3657600" indent="0" algn="l" rtl="0">
              <a:buNone/>
              <a:defRPr sz="1600" b="1"/>
            </a:lvl9pPr>
          </a:lstStyle>
          <a:p>
            <a:pPr lvl="0" rtl="0"/>
            <a:r>
              <a:rPr lang="ru-RU"/>
              <a:t>Образец текста</a:t>
            </a:r>
          </a:p>
        </p:txBody>
      </p:sp>
      <p:sp>
        <p:nvSpPr>
          <p:cNvPr id="6" name="Объект 5"/>
          <p:cNvSpPr>
            <a:spLocks noGrp="1"/>
          </p:cNvSpPr>
          <p:nvPr>
            <p:ph sz="quarter" idx="4"/>
          </p:nvPr>
        </p:nvSpPr>
        <p:spPr>
          <a:xfrm>
            <a:off x="6249861" y="2743201"/>
            <a:ext cx="4416552" cy="3276600"/>
          </a:xfrm>
        </p:spPr>
        <p:txBody>
          <a:bodyPr rtlCol="0">
            <a:normAutofit/>
          </a:bodyPr>
          <a:lstStyle>
            <a:lvl1pPr algn="l" rtl="0">
              <a:defRPr sz="2400"/>
            </a:lvl1pPr>
            <a:lvl2pPr algn="l" rtl="0">
              <a:defRPr sz="2000"/>
            </a:lvl2pPr>
            <a:lvl3pPr algn="l" rtl="0">
              <a:defRPr sz="1800"/>
            </a:lvl3pPr>
            <a:lvl4pPr algn="l" rtl="0">
              <a:defRPr sz="1600"/>
            </a:lvl4pPr>
            <a:lvl5pPr algn="l" rtl="0">
              <a:defRPr sz="1600"/>
            </a:lvl5pPr>
            <a:lvl6pPr algn="l" rtl="0">
              <a:defRPr sz="1600"/>
            </a:lvl6pPr>
            <a:lvl7pPr algn="l" rtl="0">
              <a:defRPr sz="1600"/>
            </a:lvl7pPr>
            <a:lvl8pPr algn="l" rtl="0">
              <a:defRPr sz="1600"/>
            </a:lvl8pPr>
            <a:lvl9pPr algn="l" rtl="0">
              <a:defRPr sz="1600"/>
            </a:lvl9pPr>
          </a:lstStyle>
          <a:p>
            <a:pPr lvl="0" rtl="0"/>
            <a:r>
              <a:rPr lang="ru-RU"/>
              <a:t>Образец текста</a:t>
            </a:r>
          </a:p>
          <a:p>
            <a:pPr lvl="1" rtl="0"/>
            <a:r>
              <a:rPr lang="ru-RU"/>
              <a:t>Второй уровень</a:t>
            </a:r>
          </a:p>
          <a:p>
            <a:pPr lvl="2" rtl="0"/>
            <a:r>
              <a:rPr lang="ru-RU"/>
              <a:t>Третий уровень</a:t>
            </a:r>
          </a:p>
          <a:p>
            <a:pPr lvl="3" rtl="0"/>
            <a:r>
              <a:rPr lang="ru-RU"/>
              <a:t>Четвертый уровень</a:t>
            </a:r>
          </a:p>
          <a:p>
            <a:pPr lvl="4" rtl="0"/>
            <a:r>
              <a:rPr lang="ru-RU"/>
              <a:t>Пятый уровень</a:t>
            </a:r>
            <a:endParaRPr lang="ru-RU" dirty="0"/>
          </a:p>
        </p:txBody>
      </p:sp>
      <p:sp>
        <p:nvSpPr>
          <p:cNvPr id="7" name="Дата 6"/>
          <p:cNvSpPr>
            <a:spLocks noGrp="1"/>
          </p:cNvSpPr>
          <p:nvPr>
            <p:ph type="dt" sz="half" idx="10"/>
          </p:nvPr>
        </p:nvSpPr>
        <p:spPr/>
        <p:txBody>
          <a:bodyPr rtlCol="0"/>
          <a:lstStyle>
            <a:lvl1pPr>
              <a:defRPr/>
            </a:lvl1pPr>
          </a:lstStyle>
          <a:p>
            <a:fld id="{F9553319-FCD4-4339-95E3-CA608CFF30E2}" type="datetime1">
              <a:rPr lang="ru-RU" smtClean="0"/>
              <a:t>13.11.2020</a:t>
            </a:fld>
            <a:endParaRPr lang="ru-RU" dirty="0"/>
          </a:p>
        </p:txBody>
      </p:sp>
      <p:sp>
        <p:nvSpPr>
          <p:cNvPr id="8" name="Нижний колонтитул 7"/>
          <p:cNvSpPr>
            <a:spLocks noGrp="1"/>
          </p:cNvSpPr>
          <p:nvPr>
            <p:ph type="ftr" sz="quarter" idx="11"/>
          </p:nvPr>
        </p:nvSpPr>
        <p:spPr/>
        <p:txBody>
          <a:bodyPr rtlCol="0"/>
          <a:lstStyle/>
          <a:p>
            <a:pPr rtl="0"/>
            <a:endParaRPr lang="ru-RU" dirty="0"/>
          </a:p>
        </p:txBody>
      </p:sp>
      <p:sp>
        <p:nvSpPr>
          <p:cNvPr id="9" name="Номер слайда 8"/>
          <p:cNvSpPr>
            <a:spLocks noGrp="1"/>
          </p:cNvSpPr>
          <p:nvPr>
            <p:ph type="sldNum" sz="quarter" idx="12"/>
          </p:nvPr>
        </p:nvSpPr>
        <p:spPr/>
        <p:txBody>
          <a:bodyPr rtlCol="0"/>
          <a:lstStyle/>
          <a:p>
            <a:pPr rtl="0"/>
            <a:fld id="{2A013F82-EE5E-44EE-A61D-E31C6657F26F}" type="slidenum">
              <a:rPr lang="ru-RU" smtClean="0"/>
              <a:t>‹#›</a:t>
            </a:fld>
            <a:endParaRPr lang="ru-RU"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rtlCol="0"/>
          <a:lstStyle>
            <a:lvl1pPr rtl="0">
              <a:defRPr/>
            </a:lvl1pPr>
          </a:lstStyle>
          <a:p>
            <a:pPr rtl="0"/>
            <a:r>
              <a:rPr lang="ru-RU"/>
              <a:t>Образец заголовка</a:t>
            </a:r>
            <a:endParaRPr lang="ru-RU" dirty="0"/>
          </a:p>
        </p:txBody>
      </p:sp>
      <p:sp>
        <p:nvSpPr>
          <p:cNvPr id="3" name="Дата 2"/>
          <p:cNvSpPr>
            <a:spLocks noGrp="1"/>
          </p:cNvSpPr>
          <p:nvPr>
            <p:ph type="dt" sz="half" idx="10"/>
          </p:nvPr>
        </p:nvSpPr>
        <p:spPr/>
        <p:txBody>
          <a:bodyPr rtlCol="0"/>
          <a:lstStyle>
            <a:lvl1pPr>
              <a:defRPr/>
            </a:lvl1pPr>
          </a:lstStyle>
          <a:p>
            <a:fld id="{AEE4BD36-0D92-42E0-A6BC-3DE49444FD88}" type="datetime1">
              <a:rPr lang="ru-RU" smtClean="0"/>
              <a:t>13.11.2020</a:t>
            </a:fld>
            <a:endParaRPr lang="ru-RU" dirty="0"/>
          </a:p>
        </p:txBody>
      </p:sp>
      <p:sp>
        <p:nvSpPr>
          <p:cNvPr id="4" name="Нижний колонтитул 3"/>
          <p:cNvSpPr>
            <a:spLocks noGrp="1"/>
          </p:cNvSpPr>
          <p:nvPr>
            <p:ph type="ftr" sz="quarter" idx="11"/>
          </p:nvPr>
        </p:nvSpPr>
        <p:spPr/>
        <p:txBody>
          <a:bodyPr rtlCol="0"/>
          <a:lstStyle/>
          <a:p>
            <a:pPr rtl="0"/>
            <a:endParaRPr lang="ru-RU" dirty="0"/>
          </a:p>
        </p:txBody>
      </p:sp>
      <p:sp>
        <p:nvSpPr>
          <p:cNvPr id="5" name="Номер слайда 4"/>
          <p:cNvSpPr>
            <a:spLocks noGrp="1"/>
          </p:cNvSpPr>
          <p:nvPr>
            <p:ph type="sldNum" sz="quarter" idx="12"/>
          </p:nvPr>
        </p:nvSpPr>
        <p:spPr/>
        <p:txBody>
          <a:bodyPr rtlCol="0"/>
          <a:lstStyle/>
          <a:p>
            <a:pPr rtl="0"/>
            <a:fld id="{2A013F82-EE5E-44EE-A61D-E31C6657F26F}" type="slidenum">
              <a:rPr lang="ru-RU" smtClean="0"/>
              <a:t>‹#›</a:t>
            </a:fld>
            <a:endParaRPr lang="ru-RU"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rtlCol="0"/>
          <a:lstStyle>
            <a:lvl1pPr>
              <a:defRPr/>
            </a:lvl1pPr>
          </a:lstStyle>
          <a:p>
            <a:fld id="{33AA0470-602E-4818-A25C-047C8515CFC6}" type="datetime1">
              <a:rPr lang="ru-RU" smtClean="0"/>
              <a:t>13.11.2020</a:t>
            </a:fld>
            <a:endParaRPr lang="ru-RU" dirty="0"/>
          </a:p>
        </p:txBody>
      </p:sp>
      <p:sp>
        <p:nvSpPr>
          <p:cNvPr id="3" name="Нижний колонтитул 2"/>
          <p:cNvSpPr>
            <a:spLocks noGrp="1"/>
          </p:cNvSpPr>
          <p:nvPr>
            <p:ph type="ftr" sz="quarter" idx="11"/>
          </p:nvPr>
        </p:nvSpPr>
        <p:spPr/>
        <p:txBody>
          <a:bodyPr rtlCol="0"/>
          <a:lstStyle/>
          <a:p>
            <a:pPr rtl="0"/>
            <a:endParaRPr lang="ru-RU" dirty="0"/>
          </a:p>
        </p:txBody>
      </p:sp>
      <p:sp>
        <p:nvSpPr>
          <p:cNvPr id="4" name="Номер слайда 3"/>
          <p:cNvSpPr>
            <a:spLocks noGrp="1"/>
          </p:cNvSpPr>
          <p:nvPr>
            <p:ph type="sldNum" sz="quarter" idx="12"/>
          </p:nvPr>
        </p:nvSpPr>
        <p:spPr/>
        <p:txBody>
          <a:bodyPr rtlCol="0"/>
          <a:lstStyle/>
          <a:p>
            <a:pPr rtl="0"/>
            <a:fld id="{2A013F82-EE5E-44EE-A61D-E31C6657F26F}" type="slidenum">
              <a:rPr lang="ru-RU" smtClean="0"/>
              <a:t>‹#›</a:t>
            </a:fld>
            <a:endParaRPr lang="ru-RU"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55604" y="1905000"/>
            <a:ext cx="3596607" cy="2667000"/>
          </a:xfrm>
        </p:spPr>
        <p:txBody>
          <a:bodyPr rtlCol="0" anchor="b">
            <a:noAutofit/>
          </a:bodyPr>
          <a:lstStyle>
            <a:lvl1pPr algn="l" rtl="0">
              <a:lnSpc>
                <a:spcPct val="90000"/>
              </a:lnSpc>
              <a:defRPr sz="3600" b="0" baseline="0">
                <a:solidFill>
                  <a:schemeClr val="tx1"/>
                </a:solidFill>
              </a:defRPr>
            </a:lvl1pPr>
          </a:lstStyle>
          <a:p>
            <a:pPr rtl="0"/>
            <a:r>
              <a:rPr lang="ru-RU"/>
              <a:t>Образец заголовка</a:t>
            </a:r>
            <a:endParaRPr lang="ru-RU" dirty="0"/>
          </a:p>
        </p:txBody>
      </p:sp>
      <p:sp>
        <p:nvSpPr>
          <p:cNvPr id="3" name="Объект 2"/>
          <p:cNvSpPr>
            <a:spLocks noGrp="1"/>
          </p:cNvSpPr>
          <p:nvPr>
            <p:ph idx="1"/>
          </p:nvPr>
        </p:nvSpPr>
        <p:spPr>
          <a:xfrm>
            <a:off x="4951414" y="685800"/>
            <a:ext cx="6400800" cy="5334000"/>
          </a:xfrm>
        </p:spPr>
        <p:txBody>
          <a:bodyPr rtlCol="0">
            <a:normAutofit/>
          </a:bodyPr>
          <a:lstStyle>
            <a:lvl1pPr algn="l" rtl="0">
              <a:defRPr sz="2400"/>
            </a:lvl1pPr>
            <a:lvl2pPr algn="l" rtl="0">
              <a:defRPr sz="2000"/>
            </a:lvl2pPr>
            <a:lvl3pPr algn="l" rtl="0">
              <a:defRPr sz="1800"/>
            </a:lvl3pPr>
            <a:lvl4pPr algn="l" rtl="0">
              <a:defRPr sz="1600"/>
            </a:lvl4pPr>
            <a:lvl5pPr algn="l" rtl="0">
              <a:defRPr sz="1600"/>
            </a:lvl5pPr>
            <a:lvl6pPr algn="l" rtl="0">
              <a:defRPr sz="1600"/>
            </a:lvl6pPr>
            <a:lvl7pPr algn="l" rtl="0">
              <a:defRPr sz="1600"/>
            </a:lvl7pPr>
            <a:lvl8pPr algn="l" rtl="0">
              <a:defRPr sz="1600"/>
            </a:lvl8pPr>
            <a:lvl9pPr algn="l" rtl="0">
              <a:defRPr sz="1600"/>
            </a:lvl9pPr>
          </a:lstStyle>
          <a:p>
            <a:pPr lvl="0" rtl="0"/>
            <a:r>
              <a:rPr lang="ru-RU"/>
              <a:t>Образец текста</a:t>
            </a:r>
          </a:p>
          <a:p>
            <a:pPr lvl="1" rtl="0"/>
            <a:r>
              <a:rPr lang="ru-RU"/>
              <a:t>Второй уровень</a:t>
            </a:r>
          </a:p>
          <a:p>
            <a:pPr lvl="2" rtl="0"/>
            <a:r>
              <a:rPr lang="ru-RU"/>
              <a:t>Третий уровень</a:t>
            </a:r>
          </a:p>
          <a:p>
            <a:pPr lvl="3" rtl="0"/>
            <a:r>
              <a:rPr lang="ru-RU"/>
              <a:t>Четвертый уровень</a:t>
            </a:r>
          </a:p>
          <a:p>
            <a:pPr lvl="4" rtl="0"/>
            <a:r>
              <a:rPr lang="ru-RU"/>
              <a:t>Пятый уровень</a:t>
            </a:r>
            <a:endParaRPr lang="ru-RU" dirty="0"/>
          </a:p>
        </p:txBody>
      </p:sp>
      <p:sp>
        <p:nvSpPr>
          <p:cNvPr id="4" name="Текст 3"/>
          <p:cNvSpPr>
            <a:spLocks noGrp="1"/>
          </p:cNvSpPr>
          <p:nvPr>
            <p:ph type="body" sz="half" idx="2"/>
          </p:nvPr>
        </p:nvSpPr>
        <p:spPr>
          <a:xfrm>
            <a:off x="1065213" y="4648200"/>
            <a:ext cx="3581399" cy="1371600"/>
          </a:xfrm>
        </p:spPr>
        <p:txBody>
          <a:bodyPr rtlCol="0">
            <a:normAutofit/>
          </a:bodyPr>
          <a:lstStyle>
            <a:lvl1pPr marL="0" indent="0" algn="l" rtl="0">
              <a:lnSpc>
                <a:spcPct val="90000"/>
              </a:lnSpc>
              <a:spcBef>
                <a:spcPts val="1200"/>
              </a:spcBef>
              <a:buNone/>
              <a:defRPr sz="1800"/>
            </a:lvl1pPr>
            <a:lvl2pPr marL="457200" indent="0" algn="l" rtl="0">
              <a:buNone/>
              <a:defRPr sz="1200"/>
            </a:lvl2pPr>
            <a:lvl3pPr marL="914400" indent="0" algn="l" rtl="0">
              <a:buNone/>
              <a:defRPr sz="1000"/>
            </a:lvl3pPr>
            <a:lvl4pPr marL="1371600" indent="0" algn="l" rtl="0">
              <a:buNone/>
              <a:defRPr sz="900"/>
            </a:lvl4pPr>
            <a:lvl5pPr marL="1828800" indent="0" algn="l" rtl="0">
              <a:buNone/>
              <a:defRPr sz="900"/>
            </a:lvl5pPr>
            <a:lvl6pPr marL="2286000" indent="0" algn="l" rtl="0">
              <a:buNone/>
              <a:defRPr sz="900"/>
            </a:lvl6pPr>
            <a:lvl7pPr marL="2743200" indent="0" algn="l" rtl="0">
              <a:buNone/>
              <a:defRPr sz="900"/>
            </a:lvl7pPr>
            <a:lvl8pPr marL="3200400" indent="0" algn="l" rtl="0">
              <a:buNone/>
              <a:defRPr sz="900"/>
            </a:lvl8pPr>
            <a:lvl9pPr marL="3657600" indent="0" algn="l" rtl="0">
              <a:buNone/>
              <a:defRPr sz="900"/>
            </a:lvl9pPr>
          </a:lstStyle>
          <a:p>
            <a:pPr lvl="0" rtl="0"/>
            <a:r>
              <a:rPr lang="ru-RU"/>
              <a:t>Образец текста</a:t>
            </a:r>
          </a:p>
        </p:txBody>
      </p:sp>
      <p:sp>
        <p:nvSpPr>
          <p:cNvPr id="5" name="Дата 4"/>
          <p:cNvSpPr>
            <a:spLocks noGrp="1"/>
          </p:cNvSpPr>
          <p:nvPr>
            <p:ph type="dt" sz="half" idx="10"/>
          </p:nvPr>
        </p:nvSpPr>
        <p:spPr/>
        <p:txBody>
          <a:bodyPr rtlCol="0"/>
          <a:lstStyle>
            <a:lvl1pPr>
              <a:defRPr/>
            </a:lvl1pPr>
          </a:lstStyle>
          <a:p>
            <a:fld id="{9B9837FC-FBB6-4C6B-A6BE-B70FBC32743C}" type="datetime1">
              <a:rPr lang="ru-RU" smtClean="0"/>
              <a:t>13.11.2020</a:t>
            </a:fld>
            <a:endParaRPr lang="ru-RU" dirty="0"/>
          </a:p>
        </p:txBody>
      </p:sp>
      <p:sp>
        <p:nvSpPr>
          <p:cNvPr id="6" name="Нижний колонтитул 5"/>
          <p:cNvSpPr>
            <a:spLocks noGrp="1"/>
          </p:cNvSpPr>
          <p:nvPr>
            <p:ph type="ftr" sz="quarter" idx="11"/>
          </p:nvPr>
        </p:nvSpPr>
        <p:spPr/>
        <p:txBody>
          <a:bodyPr rtlCol="0"/>
          <a:lstStyle/>
          <a:p>
            <a:pPr rtl="0"/>
            <a:endParaRPr lang="ru-RU" dirty="0"/>
          </a:p>
        </p:txBody>
      </p:sp>
      <p:sp>
        <p:nvSpPr>
          <p:cNvPr id="7" name="Номер слайда 6"/>
          <p:cNvSpPr>
            <a:spLocks noGrp="1"/>
          </p:cNvSpPr>
          <p:nvPr>
            <p:ph type="sldNum" sz="quarter" idx="12"/>
          </p:nvPr>
        </p:nvSpPr>
        <p:spPr/>
        <p:txBody>
          <a:bodyPr rtlCol="0"/>
          <a:lstStyle/>
          <a:p>
            <a:pPr rtl="0"/>
            <a:fld id="{2A013F82-EE5E-44EE-A61D-E31C6657F26F}" type="slidenum">
              <a:rPr lang="ru-RU" smtClean="0"/>
              <a:t>‹#›</a:t>
            </a:fld>
            <a:endParaRPr lang="ru-RU"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3" name="Рисунок 2"/>
          <p:cNvSpPr>
            <a:spLocks noGrp="1"/>
          </p:cNvSpPr>
          <p:nvPr>
            <p:ph type="pic" idx="1"/>
          </p:nvPr>
        </p:nvSpPr>
        <p:spPr>
          <a:xfrm>
            <a:off x="4951414" y="685800"/>
            <a:ext cx="6400799" cy="5334000"/>
          </a:xfrm>
          <a:solidFill>
            <a:schemeClr val="bg2"/>
          </a:solidFill>
          <a:ln w="76200">
            <a:solidFill>
              <a:schemeClr val="tx1"/>
            </a:solidFill>
            <a:miter lim="800000"/>
          </a:ln>
        </p:spPr>
        <p:txBody>
          <a:bodyPr rtlCol="0">
            <a:normAutofit/>
          </a:bodyPr>
          <a:lstStyle>
            <a:lvl1pPr marL="0" indent="0" algn="ctr" rtl="0">
              <a:buNone/>
              <a:defRPr sz="2400"/>
            </a:lvl1pPr>
            <a:lvl2pPr marL="457200" indent="0" algn="l" rtl="0">
              <a:buNone/>
              <a:defRPr sz="2800"/>
            </a:lvl2pPr>
            <a:lvl3pPr marL="914400" indent="0" algn="l" rtl="0">
              <a:buNone/>
              <a:defRPr sz="2400"/>
            </a:lvl3pPr>
            <a:lvl4pPr marL="1371600" indent="0" algn="l" rtl="0">
              <a:buNone/>
              <a:defRPr sz="2000"/>
            </a:lvl4pPr>
            <a:lvl5pPr marL="1828800" indent="0" algn="l" rtl="0">
              <a:buNone/>
              <a:defRPr sz="2000"/>
            </a:lvl5pPr>
            <a:lvl6pPr marL="2286000" indent="0" algn="l" rtl="0">
              <a:buNone/>
              <a:defRPr sz="2000"/>
            </a:lvl6pPr>
            <a:lvl7pPr marL="2743200" indent="0" algn="l" rtl="0">
              <a:buNone/>
              <a:defRPr sz="2000"/>
            </a:lvl7pPr>
            <a:lvl8pPr marL="3200400" indent="0" algn="l" rtl="0">
              <a:buNone/>
              <a:defRPr sz="2000"/>
            </a:lvl8pPr>
            <a:lvl9pPr marL="3657600" indent="0" algn="l" rtl="0">
              <a:buNone/>
              <a:defRPr sz="2000"/>
            </a:lvl9pPr>
          </a:lstStyle>
          <a:p>
            <a:pPr rtl="0"/>
            <a:r>
              <a:rPr lang="ru-RU"/>
              <a:t>Вставка рисунка</a:t>
            </a:r>
            <a:endParaRPr lang="ru-RU" dirty="0"/>
          </a:p>
        </p:txBody>
      </p:sp>
      <p:sp>
        <p:nvSpPr>
          <p:cNvPr id="2" name="Заголовок 1"/>
          <p:cNvSpPr>
            <a:spLocks noGrp="1"/>
          </p:cNvSpPr>
          <p:nvPr>
            <p:ph type="title"/>
          </p:nvPr>
        </p:nvSpPr>
        <p:spPr>
          <a:xfrm>
            <a:off x="1055604" y="1905000"/>
            <a:ext cx="3596607" cy="2667000"/>
          </a:xfrm>
        </p:spPr>
        <p:txBody>
          <a:bodyPr rtlCol="0" anchor="b">
            <a:normAutofit/>
          </a:bodyPr>
          <a:lstStyle>
            <a:lvl1pPr algn="l" rtl="0">
              <a:lnSpc>
                <a:spcPct val="90000"/>
              </a:lnSpc>
              <a:defRPr sz="3600" b="0" i="0" baseline="0">
                <a:solidFill>
                  <a:schemeClr val="tx1"/>
                </a:solidFill>
              </a:defRPr>
            </a:lvl1pPr>
          </a:lstStyle>
          <a:p>
            <a:pPr rtl="0"/>
            <a:r>
              <a:rPr lang="ru-RU"/>
              <a:t>Образец заголовка</a:t>
            </a:r>
            <a:endParaRPr lang="ru-RU" dirty="0"/>
          </a:p>
        </p:txBody>
      </p:sp>
      <p:sp>
        <p:nvSpPr>
          <p:cNvPr id="4" name="Текст 3"/>
          <p:cNvSpPr>
            <a:spLocks noGrp="1"/>
          </p:cNvSpPr>
          <p:nvPr>
            <p:ph type="body" sz="half" idx="2"/>
          </p:nvPr>
        </p:nvSpPr>
        <p:spPr>
          <a:xfrm>
            <a:off x="1065213" y="4648200"/>
            <a:ext cx="3581399" cy="1371600"/>
          </a:xfrm>
        </p:spPr>
        <p:txBody>
          <a:bodyPr rtlCol="0">
            <a:normAutofit/>
          </a:bodyPr>
          <a:lstStyle>
            <a:lvl1pPr marL="0" indent="0" algn="l" rtl="0">
              <a:lnSpc>
                <a:spcPct val="90000"/>
              </a:lnSpc>
              <a:spcBef>
                <a:spcPts val="1200"/>
              </a:spcBef>
              <a:buNone/>
              <a:defRPr sz="1800"/>
            </a:lvl1pPr>
            <a:lvl2pPr marL="457200" indent="0" algn="l" rtl="0">
              <a:buNone/>
              <a:defRPr sz="1200"/>
            </a:lvl2pPr>
            <a:lvl3pPr marL="914400" indent="0" algn="l" rtl="0">
              <a:buNone/>
              <a:defRPr sz="1000"/>
            </a:lvl3pPr>
            <a:lvl4pPr marL="1371600" indent="0" algn="l" rtl="0">
              <a:buNone/>
              <a:defRPr sz="900"/>
            </a:lvl4pPr>
            <a:lvl5pPr marL="1828800" indent="0" algn="l" rtl="0">
              <a:buNone/>
              <a:defRPr sz="900"/>
            </a:lvl5pPr>
            <a:lvl6pPr marL="2286000" indent="0" algn="l" rtl="0">
              <a:buNone/>
              <a:defRPr sz="900"/>
            </a:lvl6pPr>
            <a:lvl7pPr marL="2743200" indent="0" algn="l" rtl="0">
              <a:buNone/>
              <a:defRPr sz="900"/>
            </a:lvl7pPr>
            <a:lvl8pPr marL="3200400" indent="0" algn="l" rtl="0">
              <a:buNone/>
              <a:defRPr sz="900"/>
            </a:lvl8pPr>
            <a:lvl9pPr marL="3657600" indent="0" algn="l" rtl="0">
              <a:buNone/>
              <a:defRPr sz="900"/>
            </a:lvl9pPr>
          </a:lstStyle>
          <a:p>
            <a:pPr lvl="0" rtl="0"/>
            <a:r>
              <a:rPr lang="ru-RU"/>
              <a:t>Образец текста</a:t>
            </a:r>
          </a:p>
        </p:txBody>
      </p:sp>
      <p:sp>
        <p:nvSpPr>
          <p:cNvPr id="5" name="Дата 4"/>
          <p:cNvSpPr>
            <a:spLocks noGrp="1"/>
          </p:cNvSpPr>
          <p:nvPr>
            <p:ph type="dt" sz="half" idx="10"/>
          </p:nvPr>
        </p:nvSpPr>
        <p:spPr/>
        <p:txBody>
          <a:bodyPr rtlCol="0"/>
          <a:lstStyle>
            <a:lvl1pPr>
              <a:defRPr/>
            </a:lvl1pPr>
          </a:lstStyle>
          <a:p>
            <a:fld id="{6DD946C2-3993-4E07-A8EC-429B93E58A31}" type="datetime1">
              <a:rPr lang="ru-RU" smtClean="0"/>
              <a:t>13.11.2020</a:t>
            </a:fld>
            <a:endParaRPr lang="ru-RU" dirty="0"/>
          </a:p>
        </p:txBody>
      </p:sp>
      <p:sp>
        <p:nvSpPr>
          <p:cNvPr id="6" name="Нижний колонтитул 5"/>
          <p:cNvSpPr>
            <a:spLocks noGrp="1"/>
          </p:cNvSpPr>
          <p:nvPr>
            <p:ph type="ftr" sz="quarter" idx="11"/>
          </p:nvPr>
        </p:nvSpPr>
        <p:spPr/>
        <p:txBody>
          <a:bodyPr rtlCol="0"/>
          <a:lstStyle/>
          <a:p>
            <a:pPr rtl="0"/>
            <a:endParaRPr lang="ru-RU" dirty="0"/>
          </a:p>
        </p:txBody>
      </p:sp>
      <p:sp>
        <p:nvSpPr>
          <p:cNvPr id="7" name="Номер слайда 6"/>
          <p:cNvSpPr>
            <a:spLocks noGrp="1"/>
          </p:cNvSpPr>
          <p:nvPr>
            <p:ph type="sldNum" sz="quarter" idx="12"/>
          </p:nvPr>
        </p:nvSpPr>
        <p:spPr/>
        <p:txBody>
          <a:bodyPr rtlCol="0"/>
          <a:lstStyle/>
          <a:p>
            <a:pPr rtl="0"/>
            <a:fld id="{2A013F82-EE5E-44EE-A61D-E31C6657F26F}" type="slidenum">
              <a:rPr lang="ru-RU" smtClean="0"/>
              <a:t>‹#›</a:t>
            </a:fld>
            <a:endParaRPr lang="ru-RU"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94000"/>
            <a:lum/>
          </a:blip>
          <a:srcRect/>
          <a:stretch>
            <a:fillRect/>
          </a:stretch>
        </a:blipFill>
        <a:effectLst/>
      </p:bgPr>
    </p:bg>
    <p:spTree>
      <p:nvGrpSpPr>
        <p:cNvPr id="1" name=""/>
        <p:cNvGrpSpPr/>
        <p:nvPr/>
      </p:nvGrpSpPr>
      <p:grpSpPr>
        <a:xfrm>
          <a:off x="0" y="0"/>
          <a:ext cx="0" cy="0"/>
          <a:chOff x="0" y="0"/>
          <a:chExt cx="0" cy="0"/>
        </a:xfrm>
      </p:grpSpPr>
      <p:sp>
        <p:nvSpPr>
          <p:cNvPr id="2" name="Заполнитель заголовка 1"/>
          <p:cNvSpPr>
            <a:spLocks noGrp="1"/>
          </p:cNvSpPr>
          <p:nvPr>
            <p:ph type="title"/>
          </p:nvPr>
        </p:nvSpPr>
        <p:spPr>
          <a:xfrm>
            <a:off x="1522413" y="381000"/>
            <a:ext cx="9144001" cy="1371600"/>
          </a:xfrm>
          <a:prstGeom prst="rect">
            <a:avLst/>
          </a:prstGeom>
        </p:spPr>
        <p:txBody>
          <a:bodyPr vert="horz" lIns="91440" tIns="45720" rIns="91440" bIns="45720" rtlCol="0" anchor="b">
            <a:normAutofit/>
          </a:bodyPr>
          <a:lstStyle/>
          <a:p>
            <a:pPr rtl="0"/>
            <a:r>
              <a:rPr lang="ru-RU" dirty="0"/>
              <a:t>Образец заголовка</a:t>
            </a:r>
          </a:p>
        </p:txBody>
      </p:sp>
      <p:sp>
        <p:nvSpPr>
          <p:cNvPr id="3" name="Замещающий текст 2"/>
          <p:cNvSpPr>
            <a:spLocks noGrp="1"/>
          </p:cNvSpPr>
          <p:nvPr>
            <p:ph type="body" idx="1"/>
          </p:nvPr>
        </p:nvSpPr>
        <p:spPr>
          <a:xfrm>
            <a:off x="1522413" y="1904999"/>
            <a:ext cx="9134391" cy="4114801"/>
          </a:xfrm>
          <a:prstGeom prst="rect">
            <a:avLst/>
          </a:prstGeom>
        </p:spPr>
        <p:txBody>
          <a:bodyPr vert="horz" lIns="91440" tIns="45720" rIns="91440" bIns="45720" rtlCol="0">
            <a:normAutofit/>
          </a:bodyPr>
          <a:lstStyle/>
          <a:p>
            <a:pPr lvl="0" rtl="0"/>
            <a:r>
              <a:rPr lang="ru-RU" dirty="0"/>
              <a:t>Образец текста</a:t>
            </a:r>
          </a:p>
          <a:p>
            <a:pPr lvl="1" rtl="0"/>
            <a:r>
              <a:rPr lang="ru-RU" dirty="0"/>
              <a:t>Второй уровень</a:t>
            </a:r>
          </a:p>
          <a:p>
            <a:pPr lvl="2" rtl="0"/>
            <a:r>
              <a:rPr lang="ru-RU" dirty="0"/>
              <a:t>Третий уровень</a:t>
            </a:r>
          </a:p>
          <a:p>
            <a:pPr lvl="3" rtl="0"/>
            <a:r>
              <a:rPr lang="ru-RU" dirty="0"/>
              <a:t>Четвертый уровень</a:t>
            </a:r>
          </a:p>
          <a:p>
            <a:pPr lvl="4" rtl="0"/>
            <a:r>
              <a:rPr lang="ru-RU" dirty="0"/>
              <a:t>Пятый уровень</a:t>
            </a:r>
          </a:p>
        </p:txBody>
      </p:sp>
      <p:sp>
        <p:nvSpPr>
          <p:cNvPr id="4" name="Дата 3"/>
          <p:cNvSpPr>
            <a:spLocks noGrp="1"/>
          </p:cNvSpPr>
          <p:nvPr>
            <p:ph type="dt" sz="half" idx="2"/>
          </p:nvPr>
        </p:nvSpPr>
        <p:spPr>
          <a:xfrm>
            <a:off x="8226422" y="6400800"/>
            <a:ext cx="1449389" cy="276228"/>
          </a:xfrm>
          <a:prstGeom prst="rect">
            <a:avLst/>
          </a:prstGeom>
        </p:spPr>
        <p:txBody>
          <a:bodyPr vert="horz" lIns="91440" tIns="45720" rIns="91440" bIns="45720" rtlCol="0" anchor="ctr"/>
          <a:lstStyle>
            <a:lvl1pPr algn="r" rtl="0">
              <a:defRPr sz="1000">
                <a:solidFill>
                  <a:schemeClr val="tx1">
                    <a:tint val="75000"/>
                  </a:schemeClr>
                </a:solidFill>
              </a:defRPr>
            </a:lvl1pPr>
          </a:lstStyle>
          <a:p>
            <a:fld id="{D2B5FE10-96C7-4D4D-AAC7-3367C5776B31}" type="datetime1">
              <a:rPr lang="ru-RU" smtClean="0"/>
              <a:t>13.11.2020</a:t>
            </a:fld>
            <a:endParaRPr lang="ru-RU" dirty="0"/>
          </a:p>
        </p:txBody>
      </p:sp>
      <p:sp>
        <p:nvSpPr>
          <p:cNvPr id="5" name="Нижний колонтитул 4"/>
          <p:cNvSpPr>
            <a:spLocks noGrp="1"/>
          </p:cNvSpPr>
          <p:nvPr>
            <p:ph type="ftr" sz="quarter" idx="3"/>
          </p:nvPr>
        </p:nvSpPr>
        <p:spPr>
          <a:xfrm>
            <a:off x="1522413" y="6400800"/>
            <a:ext cx="6553199" cy="276228"/>
          </a:xfrm>
          <a:prstGeom prst="rect">
            <a:avLst/>
          </a:prstGeom>
        </p:spPr>
        <p:txBody>
          <a:bodyPr vert="horz" lIns="91440" tIns="45720" rIns="91440" bIns="45720" rtlCol="0" anchor="ctr"/>
          <a:lstStyle>
            <a:lvl1pPr algn="l" rtl="0">
              <a:defRPr sz="1000">
                <a:solidFill>
                  <a:schemeClr val="tx1">
                    <a:tint val="75000"/>
                  </a:schemeClr>
                </a:solidFill>
              </a:defRPr>
            </a:lvl1pPr>
          </a:lstStyle>
          <a:p>
            <a:pPr rtl="0"/>
            <a:endParaRPr lang="ru-RU" dirty="0"/>
          </a:p>
        </p:txBody>
      </p:sp>
      <p:sp>
        <p:nvSpPr>
          <p:cNvPr id="6" name="Номер слайда 5"/>
          <p:cNvSpPr>
            <a:spLocks noGrp="1"/>
          </p:cNvSpPr>
          <p:nvPr>
            <p:ph type="sldNum" sz="quarter" idx="4"/>
          </p:nvPr>
        </p:nvSpPr>
        <p:spPr>
          <a:xfrm>
            <a:off x="9828211" y="6400800"/>
            <a:ext cx="838201" cy="276228"/>
          </a:xfrm>
          <a:prstGeom prst="rect">
            <a:avLst/>
          </a:prstGeom>
        </p:spPr>
        <p:txBody>
          <a:bodyPr vert="horz" lIns="91440" tIns="45720" rIns="91440" bIns="45720" rtlCol="0" anchor="ctr"/>
          <a:lstStyle>
            <a:lvl1pPr algn="r" rtl="0">
              <a:defRPr sz="1000">
                <a:solidFill>
                  <a:schemeClr val="tx1">
                    <a:tint val="75000"/>
                  </a:schemeClr>
                </a:solidFill>
              </a:defRPr>
            </a:lvl1pPr>
          </a:lstStyle>
          <a:p>
            <a:fld id="{2A013F82-EE5E-44EE-A61D-E31C6657F26F}" type="slidenum">
              <a:rPr lang="ru-RU" smtClean="0"/>
              <a:t>‹#›</a:t>
            </a:fld>
            <a:endParaRPr lang="ru-RU"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600" kern="1200" spc="100" baseline="0">
          <a:solidFill>
            <a:schemeClr val="tx1"/>
          </a:solidFill>
          <a:latin typeface="+mj-lt"/>
          <a:ea typeface="+mj-ea"/>
          <a:cs typeface="+mj-cs"/>
        </a:defRPr>
      </a:lvl1pPr>
    </p:titleStyle>
    <p:bodyStyle>
      <a:lvl1pPr marL="224155" indent="-224155" algn="l" defTabSz="914400" rtl="0" eaLnBrk="1" latinLnBrk="0" hangingPunct="1">
        <a:lnSpc>
          <a:spcPct val="90000"/>
        </a:lnSpc>
        <a:spcBef>
          <a:spcPts val="1800"/>
        </a:spcBef>
        <a:buClr>
          <a:schemeClr val="accent1"/>
        </a:buClr>
        <a:buSzPct val="100000"/>
        <a:buFont typeface="Arial" panose="020B0604020202090204" pitchFamily="34" charset="0"/>
        <a:buChar char="•"/>
        <a:defRPr sz="2400" kern="1200">
          <a:solidFill>
            <a:schemeClr val="tx1"/>
          </a:solidFill>
          <a:latin typeface="+mn-lt"/>
          <a:ea typeface="+mn-ea"/>
          <a:cs typeface="+mn-cs"/>
        </a:defRPr>
      </a:lvl1pPr>
      <a:lvl2pPr marL="463550" indent="-231775" algn="l" defTabSz="914400" rtl="0" eaLnBrk="1" latinLnBrk="0" hangingPunct="1">
        <a:lnSpc>
          <a:spcPct val="90000"/>
        </a:lnSpc>
        <a:spcBef>
          <a:spcPts val="1200"/>
        </a:spcBef>
        <a:buClr>
          <a:schemeClr val="accent1"/>
        </a:buClr>
        <a:buSzPct val="100000"/>
        <a:buFont typeface="Arial" panose="020B0604020202090204" pitchFamily="34" charset="0"/>
        <a:buChar char="•"/>
        <a:defRPr sz="2000" kern="1200">
          <a:solidFill>
            <a:schemeClr val="tx1"/>
          </a:solidFill>
          <a:latin typeface="+mn-lt"/>
          <a:ea typeface="+mn-ea"/>
          <a:cs typeface="+mn-cs"/>
        </a:defRPr>
      </a:lvl2pPr>
      <a:lvl3pPr marL="682625" indent="-219075" algn="l" defTabSz="914400" rtl="0" eaLnBrk="1" latinLnBrk="0" hangingPunct="1">
        <a:lnSpc>
          <a:spcPct val="90000"/>
        </a:lnSpc>
        <a:spcBef>
          <a:spcPts val="600"/>
        </a:spcBef>
        <a:buClr>
          <a:schemeClr val="accent1"/>
        </a:buClr>
        <a:buSzPct val="100000"/>
        <a:buFont typeface="Arial" panose="020B0604020202090204" pitchFamily="34" charset="0"/>
        <a:buChar char="•"/>
        <a:defRPr sz="1800" kern="1200">
          <a:solidFill>
            <a:schemeClr val="tx1"/>
          </a:solidFill>
          <a:latin typeface="+mn-lt"/>
          <a:ea typeface="+mn-ea"/>
          <a:cs typeface="+mn-cs"/>
        </a:defRPr>
      </a:lvl3pPr>
      <a:lvl4pPr marL="857250" indent="-174625" algn="l" defTabSz="914400" rtl="0" eaLnBrk="1" latinLnBrk="0" hangingPunct="1">
        <a:lnSpc>
          <a:spcPct val="90000"/>
        </a:lnSpc>
        <a:spcBef>
          <a:spcPts val="600"/>
        </a:spcBef>
        <a:buClr>
          <a:schemeClr val="accent1"/>
        </a:buClr>
        <a:buSzPct val="100000"/>
        <a:buFont typeface="Arial" panose="020B0604020202090204" pitchFamily="34" charset="0"/>
        <a:buChar char="•"/>
        <a:defRPr sz="1600" kern="1200">
          <a:solidFill>
            <a:schemeClr val="tx1"/>
          </a:solidFill>
          <a:latin typeface="+mn-lt"/>
          <a:ea typeface="+mn-ea"/>
          <a:cs typeface="+mn-cs"/>
        </a:defRPr>
      </a:lvl4pPr>
      <a:lvl5pPr marL="1030605" indent="-173355" algn="l" defTabSz="914400" rtl="0" eaLnBrk="1" latinLnBrk="0" hangingPunct="1">
        <a:lnSpc>
          <a:spcPct val="90000"/>
        </a:lnSpc>
        <a:spcBef>
          <a:spcPts val="600"/>
        </a:spcBef>
        <a:buClr>
          <a:schemeClr val="accent1"/>
        </a:buClr>
        <a:buSzPct val="100000"/>
        <a:buFont typeface="Arial" panose="020B0604020202090204" pitchFamily="34" charset="0"/>
        <a:buChar char="•"/>
        <a:defRPr sz="1600" kern="1200">
          <a:solidFill>
            <a:schemeClr val="tx1"/>
          </a:solidFill>
          <a:latin typeface="+mn-lt"/>
          <a:ea typeface="+mn-ea"/>
          <a:cs typeface="+mn-cs"/>
        </a:defRPr>
      </a:lvl5pPr>
      <a:lvl6pPr marL="1207135" indent="-173990" algn="l" defTabSz="914400" rtl="0" eaLnBrk="1" latinLnBrk="0" hangingPunct="1">
        <a:spcBef>
          <a:spcPts val="600"/>
        </a:spcBef>
        <a:buClr>
          <a:schemeClr val="accent1"/>
        </a:buClr>
        <a:buFont typeface="Arial" panose="020B0604020202090204" pitchFamily="34" charset="0"/>
        <a:buChar char="•"/>
        <a:defRPr sz="1600" kern="1200">
          <a:solidFill>
            <a:schemeClr val="tx1"/>
          </a:solidFill>
          <a:latin typeface="+mn-lt"/>
          <a:ea typeface="+mn-ea"/>
          <a:cs typeface="+mn-cs"/>
        </a:defRPr>
      </a:lvl6pPr>
      <a:lvl7pPr marL="1380490" indent="-173990" algn="l" defTabSz="914400" rtl="0" eaLnBrk="1" latinLnBrk="0" hangingPunct="1">
        <a:spcBef>
          <a:spcPts val="600"/>
        </a:spcBef>
        <a:buClr>
          <a:schemeClr val="accent1"/>
        </a:buClr>
        <a:buFont typeface="Arial" panose="020B0604020202090204" pitchFamily="34" charset="0"/>
        <a:buChar char="•"/>
        <a:defRPr sz="1600" kern="1200">
          <a:solidFill>
            <a:schemeClr val="tx1"/>
          </a:solidFill>
          <a:latin typeface="+mn-lt"/>
          <a:ea typeface="+mn-ea"/>
          <a:cs typeface="+mn-cs"/>
        </a:defRPr>
      </a:lvl7pPr>
      <a:lvl8pPr marL="1554480" indent="-173990" algn="l" defTabSz="914400" rtl="0" eaLnBrk="1" latinLnBrk="0" hangingPunct="1">
        <a:spcBef>
          <a:spcPts val="600"/>
        </a:spcBef>
        <a:buClr>
          <a:schemeClr val="accent1"/>
        </a:buClr>
        <a:buFont typeface="Arial" panose="020B0604020202090204" pitchFamily="34" charset="0"/>
        <a:buChar char="•"/>
        <a:defRPr sz="1600" kern="1200">
          <a:solidFill>
            <a:schemeClr val="tx1"/>
          </a:solidFill>
          <a:latin typeface="+mn-lt"/>
          <a:ea typeface="+mn-ea"/>
          <a:cs typeface="+mn-cs"/>
        </a:defRPr>
      </a:lvl8pPr>
      <a:lvl9pPr marL="1728470" indent="-173990" algn="l" defTabSz="914400" rtl="0" eaLnBrk="1" latinLnBrk="0" hangingPunct="1">
        <a:spcBef>
          <a:spcPts val="600"/>
        </a:spcBef>
        <a:buClr>
          <a:schemeClr val="accent1"/>
        </a:buClr>
        <a:buFont typeface="Arial" panose="020B0604020202090204" pitchFamily="34" charset="0"/>
        <a:buChar char="•"/>
        <a:defRPr sz="16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euea-energyagency.org/" TargetMode="Externa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ctrTitle"/>
          </p:nvPr>
        </p:nvSpPr>
        <p:spPr>
          <a:xfrm>
            <a:off x="261764" y="1828800"/>
            <a:ext cx="10729192" cy="2895600"/>
          </a:xfrm>
        </p:spPr>
        <p:txBody>
          <a:bodyPr rtlCol="0"/>
          <a:lstStyle/>
          <a:p>
            <a:pPr rtl="0"/>
            <a:r>
              <a:t>Hydrogen </a:t>
            </a:r>
            <a:r>
              <a:rPr lang="en-US"/>
              <a:t>P</a:t>
            </a:r>
            <a:r>
              <a:t>olicy </a:t>
            </a:r>
            <a:r>
              <a:rPr lang="en-US"/>
              <a:t>D</a:t>
            </a:r>
            <a:r>
              <a:t>esign</a:t>
            </a:r>
          </a:p>
        </p:txBody>
      </p:sp>
      <p:sp>
        <p:nvSpPr>
          <p:cNvPr id="4" name="Подзаголовок 3"/>
          <p:cNvSpPr>
            <a:spLocks noGrp="1"/>
          </p:cNvSpPr>
          <p:nvPr>
            <p:ph type="subTitle" idx="1"/>
          </p:nvPr>
        </p:nvSpPr>
        <p:spPr/>
        <p:txBody>
          <a:bodyPr rtlCol="0"/>
          <a:lstStyle/>
          <a:p>
            <a:pPr rtl="0"/>
            <a:r>
              <a:rPr lang="ru-RU" dirty="0"/>
              <a:t>European-Ukrainian Energy Agency </a:t>
            </a:r>
          </a:p>
          <a:p>
            <a:pPr rtl="0"/>
            <a:r>
              <a:rPr lang="ru-RU" dirty="0"/>
              <a:t>(EUEA)</a:t>
            </a:r>
          </a:p>
        </p:txBody>
      </p:sp>
      <p:pic>
        <p:nvPicPr>
          <p:cNvPr id="5" name="Графический объект 201"/>
          <p:cNvPicPr/>
          <p:nvPr/>
        </p:nvPicPr>
        <p:blipFill>
          <a:blip r:embed="rId2" cstate="print">
            <a:extLst>
              <a:ext uri="{28A0092B-C50C-407E-A947-70E740481C1C}">
                <a14:useLocalDpi xmlns:a14="http://schemas.microsoft.com/office/drawing/2010/main" val="0"/>
              </a:ext>
            </a:extLst>
          </a:blip>
          <a:stretch>
            <a:fillRect/>
          </a:stretch>
        </p:blipFill>
        <p:spPr>
          <a:xfrm>
            <a:off x="10015537" y="5010150"/>
            <a:ext cx="2171700" cy="1847850"/>
          </a:xfrm>
          <a:prstGeom prst="rect">
            <a:avLst/>
          </a:prstGeom>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Заголовок 12"/>
          <p:cNvSpPr>
            <a:spLocks noGrp="1"/>
          </p:cNvSpPr>
          <p:nvPr>
            <p:ph type="title"/>
          </p:nvPr>
        </p:nvSpPr>
        <p:spPr>
          <a:xfrm>
            <a:off x="1522413" y="381000"/>
            <a:ext cx="9828583" cy="1371600"/>
          </a:xfrm>
        </p:spPr>
        <p:txBody>
          <a:bodyPr rtlCol="0"/>
          <a:lstStyle/>
          <a:p>
            <a:pPr rtl="0"/>
            <a:r>
              <a:rPr lang="ru-RU" dirty="0"/>
              <a:t>About EUEA</a:t>
            </a:r>
          </a:p>
        </p:txBody>
      </p:sp>
      <p:sp>
        <p:nvSpPr>
          <p:cNvPr id="14" name="Объект 13"/>
          <p:cNvSpPr>
            <a:spLocks noGrp="1"/>
          </p:cNvSpPr>
          <p:nvPr>
            <p:ph idx="1"/>
          </p:nvPr>
        </p:nvSpPr>
        <p:spPr/>
        <p:txBody>
          <a:bodyPr rtlCol="0">
            <a:normAutofit fontScale="80000"/>
          </a:bodyPr>
          <a:lstStyle/>
          <a:p>
            <a:pPr algn="just" fontAlgn="base"/>
            <a:r>
              <a:rPr lang="en-US" altLang="ru-RU" dirty="0"/>
              <a:t>It is  an independent non-profit organization open to all stakeholders in the Ukrainian Energy Efficiency (EE) and Renewable Energy (RE) sectors who want to work constructively with like-minded members to contribute to the gainful and transparent development of these markets in Ukraine, through the promotion of fair and sustainable business practice, raising of public awareness of energy issues, and by influencing government energy policy.</a:t>
            </a:r>
          </a:p>
          <a:p>
            <a:pPr algn="just" fontAlgn="base"/>
            <a:r>
              <a:rPr lang="en-US" altLang="ru-RU"/>
              <a:t>Almost </a:t>
            </a:r>
            <a:r>
              <a:rPr lang="ru-RU"/>
              <a:t>40 member companies and 3.5 billion Euros investments </a:t>
            </a:r>
            <a:r>
              <a:rPr lang="en-US" altLang="ru-RU"/>
              <a:t>i</a:t>
            </a:r>
            <a:r>
              <a:rPr lang="ru-RU">
                <a:sym typeface="+mn-ea"/>
              </a:rPr>
              <a:t>n RES </a:t>
            </a:r>
            <a:endParaRPr lang="ru-RU"/>
          </a:p>
          <a:p>
            <a:pPr algn="just" fontAlgn="base"/>
            <a:r>
              <a:rPr lang="ru-RU"/>
              <a:t>The priority areas of EUEA's activity are RES and EE</a:t>
            </a:r>
          </a:p>
          <a:p>
            <a:pPr algn="just" fontAlgn="base"/>
            <a:r>
              <a:rPr lang="ru-RU"/>
              <a:t>Established in November 2009, EUEA has grown into an effective advocate for the realization of Ukraine’s massive renewable energy and energy conservation potential, by working within Ukraine’s business community, government structures, and with other key energy market stakeholders.</a:t>
            </a:r>
          </a:p>
          <a:p>
            <a:pPr algn="just" rtl="0"/>
            <a:endParaRPr lang="ru-RU" dirty="0"/>
          </a:p>
        </p:txBody>
      </p:sp>
      <p:pic>
        <p:nvPicPr>
          <p:cNvPr id="4" name="Графический объект 201"/>
          <p:cNvPicPr/>
          <p:nvPr/>
        </p:nvPicPr>
        <p:blipFill>
          <a:blip r:embed="rId2" cstate="print">
            <a:extLst>
              <a:ext uri="{28A0092B-C50C-407E-A947-70E740481C1C}">
                <a14:useLocalDpi xmlns:a14="http://schemas.microsoft.com/office/drawing/2010/main" val="0"/>
              </a:ext>
            </a:extLst>
          </a:blip>
          <a:stretch>
            <a:fillRect/>
          </a:stretch>
        </p:blipFill>
        <p:spPr>
          <a:xfrm>
            <a:off x="10015537" y="5010150"/>
            <a:ext cx="2171700" cy="1847850"/>
          </a:xfrm>
          <a:prstGeom prst="rect">
            <a:avLst/>
          </a:prstGeom>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rtlCol="0"/>
          <a:lstStyle/>
          <a:p>
            <a:pPr rtl="0"/>
            <a:r>
              <a:rPr lang="ru-RU" dirty="0"/>
              <a:t>EU </a:t>
            </a:r>
            <a:r>
              <a:rPr lang="en-US" altLang="ru-RU" dirty="0"/>
              <a:t>H</a:t>
            </a:r>
            <a:r>
              <a:rPr lang="ru-RU" dirty="0"/>
              <a:t>ydrogen </a:t>
            </a:r>
            <a:r>
              <a:rPr lang="en-US" altLang="ru-RU" dirty="0"/>
              <a:t>S</a:t>
            </a:r>
            <a:r>
              <a:rPr lang="ru-RU" dirty="0"/>
              <a:t>trategy</a:t>
            </a:r>
          </a:p>
        </p:txBody>
      </p:sp>
      <p:sp>
        <p:nvSpPr>
          <p:cNvPr id="3" name="Объект 2"/>
          <p:cNvSpPr>
            <a:spLocks noGrp="1"/>
          </p:cNvSpPr>
          <p:nvPr>
            <p:ph sz="half" idx="1"/>
          </p:nvPr>
        </p:nvSpPr>
        <p:spPr>
          <a:xfrm>
            <a:off x="1504781" y="1905000"/>
            <a:ext cx="9630191" cy="4332311"/>
          </a:xfrm>
        </p:spPr>
        <p:txBody>
          <a:bodyPr rtlCol="0">
            <a:normAutofit lnSpcReduction="20000"/>
          </a:bodyPr>
          <a:lstStyle/>
          <a:p>
            <a:pPr algn="just"/>
            <a:r>
              <a:rPr lang="ru-RU"/>
              <a:t>The priority for the EU is the development of renewable hydrogen, which is produced mainly using wind and solar energy.</a:t>
            </a:r>
          </a:p>
          <a:p>
            <a:pPr algn="just"/>
            <a:r>
              <a:rPr lang="ru-RU"/>
              <a:t>From 2020 </a:t>
            </a:r>
            <a:r>
              <a:rPr lang="en-US" altLang="ru-RU"/>
              <a:t>until </a:t>
            </a:r>
            <a:r>
              <a:rPr lang="ru-RU"/>
              <a:t>2024, the goal is to install at least 6 GW of renewable hydrogen </a:t>
            </a:r>
            <a:r>
              <a:rPr lang="en-US" altLang="ru-RU"/>
              <a:t>electrolysers </a:t>
            </a:r>
            <a:r>
              <a:rPr lang="ru-RU"/>
              <a:t>in the EU and </a:t>
            </a:r>
            <a:r>
              <a:rPr lang="en-US" altLang="ru-RU"/>
              <a:t>to </a:t>
            </a:r>
            <a:r>
              <a:rPr lang="ru-RU"/>
              <a:t>produc</a:t>
            </a:r>
            <a:r>
              <a:rPr lang="en-US" altLang="ru-RU"/>
              <a:t>e</a:t>
            </a:r>
            <a:r>
              <a:rPr lang="ru-RU"/>
              <a:t> of up to 1 million tons of renewable hydrogen</a:t>
            </a:r>
          </a:p>
          <a:p>
            <a:pPr algn="just"/>
            <a:r>
              <a:rPr lang="ru-RU"/>
              <a:t>From 2025 </a:t>
            </a:r>
            <a:r>
              <a:rPr lang="en-US" altLang="ru-RU"/>
              <a:t>until </a:t>
            </a:r>
            <a:r>
              <a:rPr lang="ru-RU"/>
              <a:t> 2030, hydrogen should become an integral part of the integrated energy system</a:t>
            </a:r>
            <a:r>
              <a:rPr lang="ru-RU" dirty="0"/>
              <a:t> </a:t>
            </a:r>
            <a:r>
              <a:rPr lang="ru-RU"/>
              <a:t>with the strategic goal of installing at least 40 GW of renewable hydrogen </a:t>
            </a:r>
            <a:r>
              <a:rPr lang="en-US" altLang="ru-RU">
                <a:sym typeface="+mn-ea"/>
              </a:rPr>
              <a:t>electrolysers</a:t>
            </a:r>
            <a:r>
              <a:rPr lang="ru-RU"/>
              <a:t> </a:t>
            </a:r>
            <a:r>
              <a:rPr lang="en-US" altLang="ru-RU"/>
              <a:t>until</a:t>
            </a:r>
            <a:r>
              <a:rPr lang="ru-RU"/>
              <a:t> 2030</a:t>
            </a:r>
            <a:r>
              <a:rPr lang="ru-RU" dirty="0"/>
              <a:t> </a:t>
            </a:r>
            <a:r>
              <a:rPr lang="ru-RU"/>
              <a:t>and produc</a:t>
            </a:r>
            <a:r>
              <a:rPr lang="en-US" altLang="ru-RU"/>
              <a:t>ing</a:t>
            </a:r>
            <a:r>
              <a:rPr lang="ru-RU"/>
              <a:t> of up to 10 million tons of renewable hydrogen in the EU</a:t>
            </a:r>
          </a:p>
          <a:p>
            <a:pPr algn="just"/>
            <a:r>
              <a:rPr lang="ru-RU"/>
              <a:t>In the third stage, starting from 2030 until 2050, renewable hydrogen technologies must reach maturity and be applied on a large scale.</a:t>
            </a:r>
          </a:p>
        </p:txBody>
      </p:sp>
      <p:pic>
        <p:nvPicPr>
          <p:cNvPr id="7" name="Графический объект 201"/>
          <p:cNvPicPr/>
          <p:nvPr/>
        </p:nvPicPr>
        <p:blipFill>
          <a:blip r:embed="rId2" cstate="print">
            <a:extLst>
              <a:ext uri="{28A0092B-C50C-407E-A947-70E740481C1C}">
                <a14:useLocalDpi xmlns:a14="http://schemas.microsoft.com/office/drawing/2010/main" val="0"/>
              </a:ext>
            </a:extLst>
          </a:blip>
          <a:stretch>
            <a:fillRect/>
          </a:stretch>
        </p:blipFill>
        <p:spPr>
          <a:xfrm>
            <a:off x="10015537" y="5010150"/>
            <a:ext cx="2171700" cy="1847850"/>
          </a:xfrm>
          <a:prstGeom prst="rect">
            <a:avLst/>
          </a:prstGeom>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65810" y="394335"/>
            <a:ext cx="8990965" cy="887730"/>
          </a:xfrm>
        </p:spPr>
        <p:txBody>
          <a:bodyPr>
            <a:normAutofit fontScale="90000"/>
          </a:bodyPr>
          <a:lstStyle/>
          <a:p>
            <a:r>
              <a:rPr lang="en-GB" dirty="0"/>
              <a:t>Needed </a:t>
            </a:r>
            <a:r>
              <a:rPr lang="en-GB" dirty="0" err="1"/>
              <a:t>i</a:t>
            </a:r>
            <a:r>
              <a:rPr lang="ru-RU" dirty="0" err="1"/>
              <a:t>nvestments</a:t>
            </a:r>
            <a:r>
              <a:rPr lang="ru-RU" dirty="0"/>
              <a:t> </a:t>
            </a:r>
            <a:r>
              <a:rPr lang="en-US" altLang="ru-RU" dirty="0"/>
              <a:t>until </a:t>
            </a:r>
            <a:r>
              <a:rPr lang="ru-RU" dirty="0"/>
              <a:t>2050 </a:t>
            </a:r>
            <a:r>
              <a:rPr lang="en-GB" dirty="0"/>
              <a:t>are </a:t>
            </a:r>
            <a:r>
              <a:rPr lang="ru-RU" dirty="0"/>
              <a:t>180-470 billion </a:t>
            </a:r>
            <a:r>
              <a:rPr lang="en-US" altLang="ru-RU" dirty="0"/>
              <a:t>E</a:t>
            </a:r>
            <a:r>
              <a:rPr lang="ru-RU" dirty="0" err="1"/>
              <a:t>uros</a:t>
            </a:r>
            <a:r>
              <a:rPr lang="ru-RU" dirty="0"/>
              <a:t> </a:t>
            </a:r>
            <a:r>
              <a:rPr lang="en-GB" dirty="0"/>
              <a:t>for the </a:t>
            </a:r>
            <a:r>
              <a:rPr lang="ru-RU" dirty="0"/>
              <a:t>EU</a:t>
            </a:r>
            <a:r>
              <a:rPr lang="en-GB" dirty="0"/>
              <a:t> hydrogen strategy</a:t>
            </a:r>
            <a:endParaRPr lang="ru-RU" dirty="0"/>
          </a:p>
        </p:txBody>
      </p:sp>
      <p:sp>
        <p:nvSpPr>
          <p:cNvPr id="3" name="Объект 2"/>
          <p:cNvSpPr>
            <a:spLocks noGrp="1"/>
          </p:cNvSpPr>
          <p:nvPr>
            <p:ph idx="1"/>
          </p:nvPr>
        </p:nvSpPr>
        <p:spPr/>
        <p:txBody>
          <a:bodyPr>
            <a:normAutofit/>
          </a:bodyPr>
          <a:lstStyle/>
          <a:p>
            <a:r>
              <a:rPr lang="en-US" altLang="ru-RU" dirty="0"/>
              <a:t>until </a:t>
            </a:r>
            <a:r>
              <a:rPr lang="ru-RU" dirty="0"/>
              <a:t>2030, </a:t>
            </a:r>
            <a:r>
              <a:rPr lang="ru-RU" dirty="0" err="1"/>
              <a:t>investments</a:t>
            </a:r>
            <a:r>
              <a:rPr lang="ru-RU" dirty="0"/>
              <a:t> </a:t>
            </a:r>
            <a:r>
              <a:rPr lang="ru-RU" dirty="0" err="1"/>
              <a:t>in</a:t>
            </a:r>
            <a:r>
              <a:rPr lang="ru-RU" dirty="0"/>
              <a:t> </a:t>
            </a:r>
            <a:r>
              <a:rPr lang="en-US" altLang="ru-RU" dirty="0" err="1">
                <a:sym typeface="+mn-ea"/>
              </a:rPr>
              <a:t>electrolysers</a:t>
            </a:r>
            <a:r>
              <a:rPr lang="ru-RU" dirty="0"/>
              <a:t> </a:t>
            </a:r>
            <a:r>
              <a:rPr lang="ru-RU" dirty="0" err="1"/>
              <a:t>could</a:t>
            </a:r>
            <a:r>
              <a:rPr lang="ru-RU" dirty="0"/>
              <a:t> </a:t>
            </a:r>
            <a:r>
              <a:rPr lang="ru-RU" dirty="0" err="1"/>
              <a:t>range</a:t>
            </a:r>
            <a:r>
              <a:rPr lang="ru-RU" dirty="0"/>
              <a:t> </a:t>
            </a:r>
            <a:r>
              <a:rPr lang="ru-RU" dirty="0" err="1"/>
              <a:t>from</a:t>
            </a:r>
            <a:r>
              <a:rPr lang="ru-RU" dirty="0"/>
              <a:t> 24 </a:t>
            </a:r>
            <a:r>
              <a:rPr lang="ru-RU" dirty="0" err="1"/>
              <a:t>to</a:t>
            </a:r>
            <a:r>
              <a:rPr lang="ru-RU" dirty="0"/>
              <a:t> 42 </a:t>
            </a:r>
            <a:r>
              <a:rPr lang="ru-RU" dirty="0" err="1"/>
              <a:t>billion</a:t>
            </a:r>
            <a:r>
              <a:rPr lang="ru-RU" dirty="0"/>
              <a:t> </a:t>
            </a:r>
            <a:r>
              <a:rPr lang="en-US" altLang="ru-RU" dirty="0"/>
              <a:t>E</a:t>
            </a:r>
            <a:r>
              <a:rPr lang="ru-RU" dirty="0" err="1"/>
              <a:t>uros</a:t>
            </a:r>
            <a:r>
              <a:rPr lang="ru-RU" dirty="0"/>
              <a:t>.</a:t>
            </a:r>
          </a:p>
          <a:p>
            <a:r>
              <a:rPr lang="ru-RU" dirty="0"/>
              <a:t>220-340 </a:t>
            </a:r>
            <a:r>
              <a:rPr lang="ru-RU" dirty="0" err="1"/>
              <a:t>billion</a:t>
            </a:r>
            <a:r>
              <a:rPr lang="ru-RU" dirty="0"/>
              <a:t> </a:t>
            </a:r>
            <a:r>
              <a:rPr lang="en-US" altLang="ru-RU" dirty="0"/>
              <a:t>E</a:t>
            </a:r>
            <a:r>
              <a:rPr lang="ru-RU" dirty="0" err="1"/>
              <a:t>uros</a:t>
            </a:r>
            <a:r>
              <a:rPr lang="ru-RU" dirty="0"/>
              <a:t> </a:t>
            </a:r>
            <a:r>
              <a:rPr lang="ru-RU" dirty="0" err="1"/>
              <a:t>for</a:t>
            </a:r>
            <a:r>
              <a:rPr lang="ru-RU" dirty="0"/>
              <a:t> </a:t>
            </a:r>
            <a:r>
              <a:rPr lang="ru-RU" dirty="0" err="1"/>
              <a:t>scaling</a:t>
            </a:r>
            <a:r>
              <a:rPr lang="ru-RU" dirty="0"/>
              <a:t> </a:t>
            </a:r>
            <a:r>
              <a:rPr lang="ru-RU" dirty="0" err="1"/>
              <a:t>and</a:t>
            </a:r>
            <a:r>
              <a:rPr lang="ru-RU" dirty="0"/>
              <a:t> </a:t>
            </a:r>
            <a:r>
              <a:rPr lang="ru-RU" dirty="0" err="1"/>
              <a:t>direct</a:t>
            </a:r>
            <a:r>
              <a:rPr lang="ru-RU" dirty="0"/>
              <a:t> </a:t>
            </a:r>
            <a:r>
              <a:rPr lang="ru-RU" dirty="0" err="1"/>
              <a:t>connection</a:t>
            </a:r>
            <a:r>
              <a:rPr lang="ru-RU" dirty="0"/>
              <a:t> </a:t>
            </a:r>
            <a:r>
              <a:rPr lang="ru-RU" dirty="0" err="1"/>
              <a:t>to</a:t>
            </a:r>
            <a:r>
              <a:rPr lang="ru-RU" dirty="0"/>
              <a:t> </a:t>
            </a:r>
            <a:r>
              <a:rPr lang="en-US" altLang="ru-RU" dirty="0" err="1">
                <a:sym typeface="+mn-ea"/>
              </a:rPr>
              <a:t>electrolysers</a:t>
            </a:r>
            <a:r>
              <a:rPr lang="en-US" altLang="ru-RU" dirty="0">
                <a:sym typeface="+mn-ea"/>
              </a:rPr>
              <a:t> of solar and wind energy production capacities of 80-120 GW to provide the necessary electricity.</a:t>
            </a:r>
            <a:endParaRPr lang="en-US" altLang="ru-RU" b="1" dirty="0">
              <a:sym typeface="+mn-ea"/>
            </a:endParaRPr>
          </a:p>
          <a:p>
            <a:r>
              <a:rPr lang="ru-RU" dirty="0"/>
              <a:t>11 billion </a:t>
            </a:r>
            <a:r>
              <a:rPr lang="en-US" altLang="ru-RU" dirty="0"/>
              <a:t>E</a:t>
            </a:r>
            <a:r>
              <a:rPr lang="ru-RU" dirty="0"/>
              <a:t>uros investment in modernization</a:t>
            </a:r>
          </a:p>
          <a:p>
            <a:r>
              <a:rPr lang="ru-RU" dirty="0"/>
              <a:t>65 billion </a:t>
            </a:r>
            <a:r>
              <a:rPr lang="en-US" altLang="ru-RU" dirty="0"/>
              <a:t>Euros </a:t>
            </a:r>
            <a:r>
              <a:rPr lang="ru-RU" dirty="0"/>
              <a:t>for the transportation, distribution and storage of </a:t>
            </a:r>
            <a:r>
              <a:rPr lang="ru-RU" dirty="0" err="1"/>
              <a:t>hydrogen</a:t>
            </a:r>
            <a:r>
              <a:rPr lang="ru-RU" dirty="0"/>
              <a:t> </a:t>
            </a:r>
          </a:p>
        </p:txBody>
      </p:sp>
      <p:pic>
        <p:nvPicPr>
          <p:cNvPr id="4" name="Графический объект 201"/>
          <p:cNvPicPr/>
          <p:nvPr/>
        </p:nvPicPr>
        <p:blipFill>
          <a:blip r:embed="rId2" cstate="print">
            <a:extLst>
              <a:ext uri="{28A0092B-C50C-407E-A947-70E740481C1C}">
                <a14:useLocalDpi xmlns:a14="http://schemas.microsoft.com/office/drawing/2010/main" val="0"/>
              </a:ext>
            </a:extLst>
          </a:blip>
          <a:stretch>
            <a:fillRect/>
          </a:stretch>
        </p:blipFill>
        <p:spPr>
          <a:xfrm>
            <a:off x="10015537" y="5010150"/>
            <a:ext cx="2171700" cy="1847850"/>
          </a:xfrm>
          <a:prstGeom prst="rect">
            <a:avLst/>
          </a:prstGeom>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Emphasizes in policy design</a:t>
            </a:r>
          </a:p>
        </p:txBody>
      </p:sp>
      <p:sp>
        <p:nvSpPr>
          <p:cNvPr id="3" name="Объект 2"/>
          <p:cNvSpPr>
            <a:spLocks noGrp="1"/>
          </p:cNvSpPr>
          <p:nvPr>
            <p:ph idx="1"/>
          </p:nvPr>
        </p:nvSpPr>
        <p:spPr/>
        <p:txBody>
          <a:bodyPr>
            <a:normAutofit fontScale="92500" lnSpcReduction="20000"/>
          </a:bodyPr>
          <a:lstStyle/>
          <a:p>
            <a:pPr algn="just"/>
            <a:r>
              <a:t>establishing a regulatory framework for a liquid and well-functioning hydrogen market</a:t>
            </a:r>
          </a:p>
          <a:p>
            <a:pPr algn="just"/>
            <a:r>
              <a:rPr lang="ru-RU"/>
              <a:t>stimulating supply and demand</a:t>
            </a:r>
          </a:p>
          <a:p>
            <a:pPr algn="just"/>
            <a:r>
              <a:rPr lang="ru-RU"/>
              <a:t>bridging the cost gap between traditional solutions and renewable and low-carbon hydrogen</a:t>
            </a:r>
          </a:p>
          <a:p>
            <a:pPr algn="just"/>
            <a:r>
              <a:rPr lang="ru-RU" dirty="0"/>
              <a:t>relevant state aid rules </a:t>
            </a:r>
          </a:p>
          <a:p>
            <a:pPr algn="just"/>
            <a:r>
              <a:rPr lang="ru-RU"/>
              <a:t>as a result, it will encourage the implementation of large wind and solar power plant projects</a:t>
            </a:r>
          </a:p>
          <a:p>
            <a:pPr algn="just"/>
            <a:r>
              <a:rPr lang="ru-RU"/>
              <a:t>transparency of hydrogen projects implementation</a:t>
            </a:r>
          </a:p>
          <a:p>
            <a:pPr algn="just"/>
            <a:r>
              <a:rPr lang="ru-RU" dirty="0"/>
              <a:t>involving the public sector in policy design</a:t>
            </a:r>
          </a:p>
        </p:txBody>
      </p:sp>
      <p:pic>
        <p:nvPicPr>
          <p:cNvPr id="4" name="Графический объект 201"/>
          <p:cNvPicPr/>
          <p:nvPr/>
        </p:nvPicPr>
        <p:blipFill>
          <a:blip r:embed="rId2" cstate="print">
            <a:extLst>
              <a:ext uri="{28A0092B-C50C-407E-A947-70E740481C1C}">
                <a14:useLocalDpi xmlns:a14="http://schemas.microsoft.com/office/drawing/2010/main" val="0"/>
              </a:ext>
            </a:extLst>
          </a:blip>
          <a:stretch>
            <a:fillRect/>
          </a:stretch>
        </p:blipFill>
        <p:spPr>
          <a:xfrm>
            <a:off x="10015537" y="5010150"/>
            <a:ext cx="2171700" cy="1847850"/>
          </a:xfrm>
          <a:prstGeom prst="rect">
            <a:avLst/>
          </a:prstGeom>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Lessons learned in 2019-2020</a:t>
            </a:r>
          </a:p>
        </p:txBody>
      </p:sp>
      <p:sp>
        <p:nvSpPr>
          <p:cNvPr id="3" name="Объект 2"/>
          <p:cNvSpPr>
            <a:spLocks noGrp="1"/>
          </p:cNvSpPr>
          <p:nvPr>
            <p:ph idx="1"/>
          </p:nvPr>
        </p:nvSpPr>
        <p:spPr>
          <a:xfrm>
            <a:off x="1522413" y="1904999"/>
            <a:ext cx="9144001" cy="4332313"/>
          </a:xfrm>
        </p:spPr>
        <p:txBody>
          <a:bodyPr>
            <a:normAutofit fontScale="87500" lnSpcReduction="10000"/>
          </a:bodyPr>
          <a:lstStyle/>
          <a:p>
            <a:r>
              <a:rPr lang="uk-UA" dirty="0"/>
              <a:t>Stimulating not only investment attraction, but also technical capacity - infrastructure development</a:t>
            </a:r>
          </a:p>
          <a:p>
            <a:r>
              <a:rPr lang="uk-UA" dirty="0"/>
              <a:t>The RES sector had a chaotic development, which led to a chain of problems</a:t>
            </a:r>
          </a:p>
          <a:p>
            <a:r>
              <a:rPr lang="uk-UA" dirty="0"/>
              <a:t>Politicians' declarations differ from reality</a:t>
            </a:r>
          </a:p>
          <a:p>
            <a:r>
              <a:rPr lang="uk-UA" dirty="0"/>
              <a:t>Weak communication and awareness of the benefits of RES and why it is needed (</a:t>
            </a:r>
            <a:r>
              <a:rPr lang="uk-UA" dirty="0" err="1"/>
              <a:t>educational</a:t>
            </a:r>
            <a:r>
              <a:rPr lang="uk-UA" dirty="0"/>
              <a:t> </a:t>
            </a:r>
            <a:r>
              <a:rPr lang="uk-UA" dirty="0" err="1"/>
              <a:t>work</a:t>
            </a:r>
            <a:r>
              <a:rPr lang="uk-UA" dirty="0"/>
              <a:t> </a:t>
            </a:r>
            <a:r>
              <a:rPr lang="uk-UA" dirty="0" err="1"/>
              <a:t>should</a:t>
            </a:r>
            <a:r>
              <a:rPr lang="uk-UA" dirty="0"/>
              <a:t> </a:t>
            </a:r>
            <a:r>
              <a:rPr lang="uk-UA" dirty="0" err="1"/>
              <a:t>be</a:t>
            </a:r>
            <a:r>
              <a:rPr lang="uk-UA" dirty="0"/>
              <a:t> </a:t>
            </a:r>
            <a:r>
              <a:rPr lang="uk-UA" dirty="0" err="1"/>
              <a:t>carried</a:t>
            </a:r>
            <a:r>
              <a:rPr lang="uk-UA" dirty="0"/>
              <a:t> </a:t>
            </a:r>
            <a:r>
              <a:rPr lang="uk-UA" dirty="0" err="1"/>
              <a:t>out</a:t>
            </a:r>
            <a:r>
              <a:rPr lang="uk-UA" dirty="0"/>
              <a:t> </a:t>
            </a:r>
            <a:r>
              <a:rPr lang="uk-UA" dirty="0" err="1"/>
              <a:t>for</a:t>
            </a:r>
            <a:r>
              <a:rPr lang="uk-UA" dirty="0"/>
              <a:t> </a:t>
            </a:r>
            <a:r>
              <a:rPr lang="uk-UA" dirty="0" err="1"/>
              <a:t>citizens</a:t>
            </a:r>
            <a:r>
              <a:rPr lang="uk-UA" dirty="0"/>
              <a:t>, </a:t>
            </a:r>
            <a:r>
              <a:rPr lang="uk-UA" dirty="0" err="1"/>
              <a:t>for</a:t>
            </a:r>
            <a:r>
              <a:rPr lang="uk-UA" dirty="0"/>
              <a:t> </a:t>
            </a:r>
            <a:r>
              <a:rPr lang="uk-UA" dirty="0" err="1"/>
              <a:t>large</a:t>
            </a:r>
            <a:r>
              <a:rPr lang="uk-UA" dirty="0"/>
              <a:t> </a:t>
            </a:r>
            <a:r>
              <a:rPr lang="uk-UA" dirty="0" err="1"/>
              <a:t>consumers</a:t>
            </a:r>
            <a:r>
              <a:rPr lang="uk-UA" dirty="0"/>
              <a:t>, </a:t>
            </a:r>
            <a:r>
              <a:rPr lang="uk-UA" dirty="0" err="1"/>
              <a:t>etc</a:t>
            </a:r>
            <a:r>
              <a:rPr lang="uk-UA" dirty="0"/>
              <a:t>.)</a:t>
            </a:r>
          </a:p>
          <a:p>
            <a:r>
              <a:rPr lang="uk-UA" dirty="0"/>
              <a:t>Insufficient institutional capacity </a:t>
            </a:r>
            <a:r>
              <a:rPr dirty="0"/>
              <a:t>(requires exchange of knowledge, experience and cooperation of industry participants, example RES network </a:t>
            </a:r>
            <a:r>
              <a:rPr dirty="0" err="1"/>
              <a:t>EaP</a:t>
            </a:r>
            <a:r>
              <a:rPr dirty="0"/>
              <a:t>)</a:t>
            </a:r>
          </a:p>
          <a:p>
            <a:r>
              <a:rPr dirty="0"/>
              <a:t>Late </a:t>
            </a:r>
            <a:r>
              <a:rPr lang="en-GB" dirty="0"/>
              <a:t> joining</a:t>
            </a:r>
            <a:r>
              <a:rPr dirty="0"/>
              <a:t> of efforts of RES market participants</a:t>
            </a:r>
            <a:r>
              <a:rPr lang="uk-UA" dirty="0"/>
              <a:t> to </a:t>
            </a:r>
            <a:r>
              <a:rPr lang="en-US" altLang="uk-UA" dirty="0"/>
              <a:t>improve </a:t>
            </a:r>
            <a:r>
              <a:rPr lang="uk-UA" dirty="0"/>
              <a:t>a dialogue with the authorities</a:t>
            </a:r>
          </a:p>
          <a:p>
            <a:endParaRPr lang="uk-UA" dirty="0"/>
          </a:p>
          <a:p>
            <a:endParaRPr lang="ru-RU" dirty="0"/>
          </a:p>
        </p:txBody>
      </p:sp>
      <p:pic>
        <p:nvPicPr>
          <p:cNvPr id="4" name="Графический объект 201"/>
          <p:cNvPicPr/>
          <p:nvPr/>
        </p:nvPicPr>
        <p:blipFill>
          <a:blip r:embed="rId2" cstate="print">
            <a:extLst>
              <a:ext uri="{28A0092B-C50C-407E-A947-70E740481C1C}">
                <a14:useLocalDpi xmlns:a14="http://schemas.microsoft.com/office/drawing/2010/main" val="0"/>
              </a:ext>
            </a:extLst>
          </a:blip>
          <a:stretch>
            <a:fillRect/>
          </a:stretch>
        </p:blipFill>
        <p:spPr>
          <a:xfrm>
            <a:off x="10015537" y="5010150"/>
            <a:ext cx="2171700" cy="1847850"/>
          </a:xfrm>
          <a:prstGeom prst="rect">
            <a:avLst/>
          </a:prstGeom>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pic>
        <p:nvPicPr>
          <p:cNvPr id="5" name="Объект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494012" y="440583"/>
            <a:ext cx="7200800" cy="6036417"/>
          </a:xfrm>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65820" y="404664"/>
            <a:ext cx="9972599" cy="1371600"/>
          </a:xfrm>
        </p:spPr>
        <p:txBody>
          <a:bodyPr/>
          <a:lstStyle/>
          <a:p>
            <a:pPr algn="ctr"/>
            <a:r>
              <a:rPr lang="uk-UA" dirty="0"/>
              <a:t>Thank you for attention!</a:t>
            </a:r>
          </a:p>
        </p:txBody>
      </p:sp>
      <p:sp>
        <p:nvSpPr>
          <p:cNvPr id="3" name="Объект 2"/>
          <p:cNvSpPr>
            <a:spLocks noGrp="1"/>
          </p:cNvSpPr>
          <p:nvPr>
            <p:ph sz="half" idx="1"/>
          </p:nvPr>
        </p:nvSpPr>
        <p:spPr>
          <a:xfrm>
            <a:off x="1504781" y="1905000"/>
            <a:ext cx="8766095" cy="4116287"/>
          </a:xfrm>
        </p:spPr>
        <p:txBody>
          <a:bodyPr/>
          <a:lstStyle/>
          <a:p>
            <a:pPr marL="0" indent="0" algn="ctr">
              <a:buNone/>
            </a:pPr>
            <a:endParaRPr lang="en-GB" dirty="0"/>
          </a:p>
          <a:p>
            <a:pPr marL="0" indent="0" algn="ctr">
              <a:buNone/>
            </a:pPr>
            <a:r>
              <a:rPr lang="en-GB" dirty="0" err="1"/>
              <a:t>Oleksandra</a:t>
            </a:r>
            <a:r>
              <a:rPr lang="en-GB" dirty="0"/>
              <a:t> </a:t>
            </a:r>
            <a:r>
              <a:rPr lang="en-GB" dirty="0" err="1"/>
              <a:t>Gumeniuk</a:t>
            </a:r>
            <a:endParaRPr lang="uk-UA" dirty="0"/>
          </a:p>
          <a:p>
            <a:pPr marL="0" indent="0" algn="ctr">
              <a:buNone/>
            </a:pPr>
            <a:r>
              <a:rPr lang="en-GB" dirty="0"/>
              <a:t>PhD in Economics, Director</a:t>
            </a:r>
          </a:p>
          <a:p>
            <a:pPr marL="0" indent="0" algn="ctr">
              <a:buNone/>
            </a:pPr>
            <a:r>
              <a:rPr lang="en-GB" dirty="0"/>
              <a:t>European-Ukrainian Energy Agency </a:t>
            </a:r>
          </a:p>
          <a:p>
            <a:pPr marL="0" indent="0" algn="ctr">
              <a:buNone/>
            </a:pPr>
            <a:r>
              <a:rPr lang="en-GB" dirty="0"/>
              <a:t>Kyiv, Ukraine</a:t>
            </a:r>
          </a:p>
          <a:p>
            <a:pPr marL="0" indent="0" algn="ctr">
              <a:buNone/>
            </a:pPr>
            <a:r>
              <a:rPr lang="en-GB" dirty="0">
                <a:hlinkClick r:id="rId2"/>
              </a:rPr>
              <a:t>http://www.euea-energyagency.org</a:t>
            </a:r>
            <a:endParaRPr lang="en-GB" dirty="0"/>
          </a:p>
          <a:p>
            <a:endParaRPr lang="ru-RU" dirty="0"/>
          </a:p>
        </p:txBody>
      </p:sp>
      <p:pic>
        <p:nvPicPr>
          <p:cNvPr id="5" name="Графический объект 201"/>
          <p:cNvPicPr/>
          <p:nvPr/>
        </p:nvPicPr>
        <p:blipFill>
          <a:blip r:embed="rId3" cstate="print">
            <a:extLst>
              <a:ext uri="{28A0092B-C50C-407E-A947-70E740481C1C}">
                <a14:useLocalDpi xmlns:a14="http://schemas.microsoft.com/office/drawing/2010/main" val="0"/>
              </a:ext>
            </a:extLst>
          </a:blip>
          <a:stretch>
            <a:fillRect/>
          </a:stretch>
        </p:blipFill>
        <p:spPr>
          <a:xfrm>
            <a:off x="10015537" y="5010150"/>
            <a:ext cx="2171700" cy="1847850"/>
          </a:xfrm>
          <a:prstGeom prst="rect">
            <a:avLst/>
          </a:prstGeom>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Синий цифровой тоннель (16 x 9)">
  <a:themeElements>
    <a:clrScheme name="Digital Blue Tunnel">
      <a:dk1>
        <a:srgbClr val="000000"/>
      </a:dk1>
      <a:lt1>
        <a:sysClr val="window" lastClr="FFFFFF"/>
      </a:lt1>
      <a:dk2>
        <a:srgbClr val="001027"/>
      </a:dk2>
      <a:lt2>
        <a:srgbClr val="C1EBF7"/>
      </a:lt2>
      <a:accent1>
        <a:srgbClr val="56C5FF"/>
      </a:accent1>
      <a:accent2>
        <a:srgbClr val="4BB836"/>
      </a:accent2>
      <a:accent3>
        <a:srgbClr val="F8B004"/>
      </a:accent3>
      <a:accent4>
        <a:srgbClr val="972ACD"/>
      </a:accent4>
      <a:accent5>
        <a:srgbClr val="F86E24"/>
      </a:accent5>
      <a:accent6>
        <a:srgbClr val="DB30C7"/>
      </a:accent6>
      <a:hlink>
        <a:srgbClr val="F8B004"/>
      </a:hlink>
      <a:folHlink>
        <a:srgbClr val="969696"/>
      </a:folHlink>
    </a:clrScheme>
    <a:fontScheme name="Corbel">
      <a:majorFont>
        <a:latin typeface="Corbe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Digital Blue Tunnel">
      <a:dk1>
        <a:srgbClr val="000000"/>
      </a:dk1>
      <a:lt1>
        <a:sysClr val="window" lastClr="FFFFFF"/>
      </a:lt1>
      <a:dk2>
        <a:srgbClr val="001027"/>
      </a:dk2>
      <a:lt2>
        <a:srgbClr val="C1EBF7"/>
      </a:lt2>
      <a:accent1>
        <a:srgbClr val="56C5FF"/>
      </a:accent1>
      <a:accent2>
        <a:srgbClr val="4BB836"/>
      </a:accent2>
      <a:accent3>
        <a:srgbClr val="F8B004"/>
      </a:accent3>
      <a:accent4>
        <a:srgbClr val="972ACD"/>
      </a:accent4>
      <a:accent5>
        <a:srgbClr val="F86E24"/>
      </a:accent5>
      <a:accent6>
        <a:srgbClr val="DB30C7"/>
      </a:accent6>
      <a:hlink>
        <a:srgbClr val="F8B004"/>
      </a:hlink>
      <a:folHlink>
        <a:srgbClr val="969696"/>
      </a:folHlink>
    </a:clrScheme>
    <a:fontScheme name="Corbel">
      <a:majorFont>
        <a:latin typeface="Corbe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Тема Office">
  <a:themeElements>
    <a:clrScheme name="Digital Blue Tunnel">
      <a:dk1>
        <a:srgbClr val="000000"/>
      </a:dk1>
      <a:lt1>
        <a:sysClr val="window" lastClr="FFFFFF"/>
      </a:lt1>
      <a:dk2>
        <a:srgbClr val="001027"/>
      </a:dk2>
      <a:lt2>
        <a:srgbClr val="C1EBF7"/>
      </a:lt2>
      <a:accent1>
        <a:srgbClr val="56C5FF"/>
      </a:accent1>
      <a:accent2>
        <a:srgbClr val="4BB836"/>
      </a:accent2>
      <a:accent3>
        <a:srgbClr val="F8B004"/>
      </a:accent3>
      <a:accent4>
        <a:srgbClr val="972ACD"/>
      </a:accent4>
      <a:accent5>
        <a:srgbClr val="F86E24"/>
      </a:accent5>
      <a:accent6>
        <a:srgbClr val="DB30C7"/>
      </a:accent6>
      <a:hlink>
        <a:srgbClr val="F8B004"/>
      </a:hlink>
      <a:folHlink>
        <a:srgbClr val="969696"/>
      </a:folHlink>
    </a:clrScheme>
    <a:fontScheme name="Corbel">
      <a:majorFont>
        <a:latin typeface="Corbe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Бизнес-презентация с синим цифровым тоннелем (широкоэкранный формат)</Template>
  <TotalTime>0</TotalTime>
  <Words>543</Words>
  <Application>Microsoft Office PowerPoint</Application>
  <PresentationFormat>Произвольный</PresentationFormat>
  <Paragraphs>40</Paragraphs>
  <Slides>8</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8</vt:i4>
      </vt:variant>
    </vt:vector>
  </HeadingPairs>
  <TitlesOfParts>
    <vt:vector size="11" baseType="lpstr">
      <vt:lpstr>Arial</vt:lpstr>
      <vt:lpstr>Corbel</vt:lpstr>
      <vt:lpstr>Синий цифровой тоннель (16 x 9)</vt:lpstr>
      <vt:lpstr>Hydrogen Policy Design</vt:lpstr>
      <vt:lpstr>About EUEA</vt:lpstr>
      <vt:lpstr>EU Hydrogen Strategy</vt:lpstr>
      <vt:lpstr>Needed investments until 2050 are 180-470 billion Euros for the EU hydrogen strategy</vt:lpstr>
      <vt:lpstr>Emphasizes in policy design</vt:lpstr>
      <vt:lpstr>Lessons learned in 2019-2020</vt:lpstr>
      <vt:lpstr>Презентация PowerPoint</vt:lpstr>
      <vt:lpstr>Thank you for attention!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5</cp:revision>
  <dcterms:created xsi:type="dcterms:W3CDTF">2020-11-12T12:05:04Z</dcterms:created>
  <dcterms:modified xsi:type="dcterms:W3CDTF">2020-11-13T07:49:56Z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nternalTags">
    <vt:lpwstr/>
  </property>
  <property fmtid="{D5CDD505-2E9C-101B-9397-08002B2CF9AE}" pid="3" name="ContentTypeId">
    <vt:lpwstr>0x0101006EDDDB5EE6D98C44930B742096920B300400F5B6D36B3EF94B4E9A635CDF2A18F5B8</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y fmtid="{D5CDD505-2E9C-101B-9397-08002B2CF9AE}" pid="8" name="KSOProductBuildVer">
    <vt:lpwstr>1033-2.7.0.4476</vt:lpwstr>
  </property>
</Properties>
</file>